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65" r:id="rId5"/>
  </p:sldMasterIdLst>
  <p:notesMasterIdLst>
    <p:notesMasterId r:id="rId13"/>
  </p:notesMasterIdLst>
  <p:handoutMasterIdLst>
    <p:handoutMasterId r:id="rId14"/>
  </p:handoutMasterIdLst>
  <p:sldIdLst>
    <p:sldId id="141169489" r:id="rId6"/>
    <p:sldId id="141169490" r:id="rId7"/>
    <p:sldId id="141169497" r:id="rId8"/>
    <p:sldId id="141169491" r:id="rId9"/>
    <p:sldId id="141169494" r:id="rId10"/>
    <p:sldId id="141169496" r:id="rId11"/>
    <p:sldId id="141169495"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FA5D"/>
    <a:srgbClr val="FF40FF"/>
    <a:srgbClr val="E1AA11"/>
    <a:srgbClr val="70FA54"/>
    <a:srgbClr val="02FF04"/>
    <a:srgbClr val="00FA00"/>
    <a:srgbClr val="A3E885"/>
    <a:srgbClr val="DBFFF4"/>
    <a:srgbClr val="00FD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283AA0-8E92-495E-86BA-B869ABB14F89}" v="7" dt="2020-09-04T08:36:44.0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33" autoAdjust="0"/>
    <p:restoredTop sz="95840" autoAdjust="0"/>
  </p:normalViewPr>
  <p:slideViewPr>
    <p:cSldViewPr snapToGrid="0">
      <p:cViewPr varScale="1">
        <p:scale>
          <a:sx n="67" d="100"/>
          <a:sy n="67" d="100"/>
        </p:scale>
        <p:origin x="680" y="44"/>
      </p:cViewPr>
      <p:guideLst>
        <p:guide orient="horz" pos="2968"/>
        <p:guide pos="7632"/>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ris Zisimopoulos" userId="b25c0fab-12cb-423d-a4aa-23cb9ecb5291" providerId="ADAL" clId="{26283AA0-8E92-495E-86BA-B869ABB14F89}"/>
    <pc:docChg chg="undo custSel delSld modSld">
      <pc:chgData name="Haris Zisimopoulos" userId="b25c0fab-12cb-423d-a4aa-23cb9ecb5291" providerId="ADAL" clId="{26283AA0-8E92-495E-86BA-B869ABB14F89}" dt="2020-09-04T08:37:18.722" v="275" actId="20577"/>
      <pc:docMkLst>
        <pc:docMk/>
      </pc:docMkLst>
      <pc:sldChg chg="del">
        <pc:chgData name="Haris Zisimopoulos" userId="b25c0fab-12cb-423d-a4aa-23cb9ecb5291" providerId="ADAL" clId="{26283AA0-8E92-495E-86BA-B869ABB14F89}" dt="2020-09-04T08:21:53.026" v="142" actId="2696"/>
        <pc:sldMkLst>
          <pc:docMk/>
          <pc:sldMk cId="1501750721" sldId="4795"/>
        </pc:sldMkLst>
      </pc:sldChg>
      <pc:sldChg chg="modSp">
        <pc:chgData name="Haris Zisimopoulos" userId="b25c0fab-12cb-423d-a4aa-23cb9ecb5291" providerId="ADAL" clId="{26283AA0-8E92-495E-86BA-B869ABB14F89}" dt="2020-09-04T08:37:18.722" v="275" actId="20577"/>
        <pc:sldMkLst>
          <pc:docMk/>
          <pc:sldMk cId="3684538251" sldId="141169489"/>
        </pc:sldMkLst>
        <pc:spChg chg="mod">
          <ac:chgData name="Haris Zisimopoulos" userId="b25c0fab-12cb-423d-a4aa-23cb9ecb5291" providerId="ADAL" clId="{26283AA0-8E92-495E-86BA-B869ABB14F89}" dt="2020-09-04T08:37:18.722" v="275" actId="20577"/>
          <ac:spMkLst>
            <pc:docMk/>
            <pc:sldMk cId="3684538251" sldId="141169489"/>
            <ac:spMk id="19" creationId="{30E0F8B2-D0A5-694A-A53C-28C73E222718}"/>
          </ac:spMkLst>
        </pc:spChg>
        <pc:spChg chg="mod">
          <ac:chgData name="Haris Zisimopoulos" userId="b25c0fab-12cb-423d-a4aa-23cb9ecb5291" providerId="ADAL" clId="{26283AA0-8E92-495E-86BA-B869ABB14F89}" dt="2020-09-04T08:34:57.274" v="223" actId="20577"/>
          <ac:spMkLst>
            <pc:docMk/>
            <pc:sldMk cId="3684538251" sldId="141169489"/>
            <ac:spMk id="22" creationId="{43456F40-AA38-F24C-9E1B-CAC061E7F5C2}"/>
          </ac:spMkLst>
        </pc:spChg>
      </pc:sldChg>
      <pc:sldChg chg="modSp">
        <pc:chgData name="Haris Zisimopoulos" userId="b25c0fab-12cb-423d-a4aa-23cb9ecb5291" providerId="ADAL" clId="{26283AA0-8E92-495E-86BA-B869ABB14F89}" dt="2020-09-04T08:35:26.998" v="225" actId="6549"/>
        <pc:sldMkLst>
          <pc:docMk/>
          <pc:sldMk cId="3926048405" sldId="141169491"/>
        </pc:sldMkLst>
        <pc:spChg chg="mod">
          <ac:chgData name="Haris Zisimopoulos" userId="b25c0fab-12cb-423d-a4aa-23cb9ecb5291" providerId="ADAL" clId="{26283AA0-8E92-495E-86BA-B869ABB14F89}" dt="2020-09-04T08:35:26.998" v="225" actId="6549"/>
          <ac:spMkLst>
            <pc:docMk/>
            <pc:sldMk cId="3926048405" sldId="141169491"/>
            <ac:spMk id="3" creationId="{D9990CF5-46DA-2C42-BC10-9C5F356DC849}"/>
          </ac:spMkLst>
        </pc:spChg>
      </pc:sldChg>
      <pc:sldChg chg="delSp modSp">
        <pc:chgData name="Haris Zisimopoulos" userId="b25c0fab-12cb-423d-a4aa-23cb9ecb5291" providerId="ADAL" clId="{26283AA0-8E92-495E-86BA-B869ABB14F89}" dt="2020-09-04T08:35:51.600" v="245" actId="20577"/>
        <pc:sldMkLst>
          <pc:docMk/>
          <pc:sldMk cId="3312455361" sldId="141169494"/>
        </pc:sldMkLst>
        <pc:spChg chg="mod">
          <ac:chgData name="Haris Zisimopoulos" userId="b25c0fab-12cb-423d-a4aa-23cb9ecb5291" providerId="ADAL" clId="{26283AA0-8E92-495E-86BA-B869ABB14F89}" dt="2020-09-04T08:32:55.265" v="150" actId="20577"/>
          <ac:spMkLst>
            <pc:docMk/>
            <pc:sldMk cId="3312455361" sldId="141169494"/>
            <ac:spMk id="4" creationId="{8438A8CB-8061-48F5-9D48-9CA4AB4C452F}"/>
          </ac:spMkLst>
        </pc:spChg>
        <pc:spChg chg="del mod">
          <ac:chgData name="Haris Zisimopoulos" userId="b25c0fab-12cb-423d-a4aa-23cb9ecb5291" providerId="ADAL" clId="{26283AA0-8E92-495E-86BA-B869ABB14F89}" dt="2020-09-04T08:17:23.298" v="48" actId="478"/>
          <ac:spMkLst>
            <pc:docMk/>
            <pc:sldMk cId="3312455361" sldId="141169494"/>
            <ac:spMk id="5" creationId="{42082796-D4C3-4D4E-9F2A-E2A30701D88F}"/>
          </ac:spMkLst>
        </pc:spChg>
        <pc:spChg chg="mod">
          <ac:chgData name="Haris Zisimopoulos" userId="b25c0fab-12cb-423d-a4aa-23cb9ecb5291" providerId="ADAL" clId="{26283AA0-8E92-495E-86BA-B869ABB14F89}" dt="2020-09-04T08:16:04.111" v="17" actId="6549"/>
          <ac:spMkLst>
            <pc:docMk/>
            <pc:sldMk cId="3312455361" sldId="141169494"/>
            <ac:spMk id="9" creationId="{E903B21A-027D-8F4C-8963-FCA7F227111A}"/>
          </ac:spMkLst>
        </pc:spChg>
        <pc:spChg chg="mod">
          <ac:chgData name="Haris Zisimopoulos" userId="b25c0fab-12cb-423d-a4aa-23cb9ecb5291" providerId="ADAL" clId="{26283AA0-8E92-495E-86BA-B869ABB14F89}" dt="2020-09-04T08:35:51.600" v="245" actId="20577"/>
          <ac:spMkLst>
            <pc:docMk/>
            <pc:sldMk cId="3312455361" sldId="141169494"/>
            <ac:spMk id="13" creationId="{EE2E2104-FE98-A341-AA29-F211CEB43680}"/>
          </ac:spMkLst>
        </pc:spChg>
      </pc:sldChg>
      <pc:sldChg chg="modSp">
        <pc:chgData name="Haris Zisimopoulos" userId="b25c0fab-12cb-423d-a4aa-23cb9ecb5291" providerId="ADAL" clId="{26283AA0-8E92-495E-86BA-B869ABB14F89}" dt="2020-09-04T08:34:40.394" v="221" actId="20577"/>
        <pc:sldMkLst>
          <pc:docMk/>
          <pc:sldMk cId="1196540037" sldId="141169495"/>
        </pc:sldMkLst>
        <pc:spChg chg="mod">
          <ac:chgData name="Haris Zisimopoulos" userId="b25c0fab-12cb-423d-a4aa-23cb9ecb5291" providerId="ADAL" clId="{26283AA0-8E92-495E-86BA-B869ABB14F89}" dt="2020-09-04T08:34:40.394" v="221" actId="20577"/>
          <ac:spMkLst>
            <pc:docMk/>
            <pc:sldMk cId="1196540037" sldId="141169495"/>
            <ac:spMk id="3" creationId="{D9990CF5-46DA-2C42-BC10-9C5F356DC849}"/>
          </ac:spMkLst>
        </pc:spChg>
      </pc:sldChg>
      <pc:sldChg chg="addSp delSp modSp">
        <pc:chgData name="Haris Zisimopoulos" userId="b25c0fab-12cb-423d-a4aa-23cb9ecb5291" providerId="ADAL" clId="{26283AA0-8E92-495E-86BA-B869ABB14F89}" dt="2020-09-04T08:36:51.009" v="262" actId="1035"/>
        <pc:sldMkLst>
          <pc:docMk/>
          <pc:sldMk cId="595428304" sldId="141169496"/>
        </pc:sldMkLst>
        <pc:spChg chg="add mod">
          <ac:chgData name="Haris Zisimopoulos" userId="b25c0fab-12cb-423d-a4aa-23cb9ecb5291" providerId="ADAL" clId="{26283AA0-8E92-495E-86BA-B869ABB14F89}" dt="2020-09-04T08:36:14.542" v="246" actId="11529"/>
          <ac:spMkLst>
            <pc:docMk/>
            <pc:sldMk cId="595428304" sldId="141169496"/>
            <ac:spMk id="3" creationId="{F2699E19-03E4-4B9E-96AB-580BC6B1C491}"/>
          </ac:spMkLst>
        </pc:spChg>
        <pc:spChg chg="mod">
          <ac:chgData name="Haris Zisimopoulos" userId="b25c0fab-12cb-423d-a4aa-23cb9ecb5291" providerId="ADAL" clId="{26283AA0-8E92-495E-86BA-B869ABB14F89}" dt="2020-09-04T08:19:20.872" v="100" actId="6549"/>
          <ac:spMkLst>
            <pc:docMk/>
            <pc:sldMk cId="595428304" sldId="141169496"/>
            <ac:spMk id="4" creationId="{8438A8CB-8061-48F5-9D48-9CA4AB4C452F}"/>
          </ac:spMkLst>
        </pc:spChg>
        <pc:spChg chg="del mod">
          <ac:chgData name="Haris Zisimopoulos" userId="b25c0fab-12cb-423d-a4aa-23cb9ecb5291" providerId="ADAL" clId="{26283AA0-8E92-495E-86BA-B869ABB14F89}" dt="2020-09-04T08:19:04.515" v="97" actId="478"/>
          <ac:spMkLst>
            <pc:docMk/>
            <pc:sldMk cId="595428304" sldId="141169496"/>
            <ac:spMk id="8" creationId="{2420D10E-EB27-4916-92DD-E4333A305E70}"/>
          </ac:spMkLst>
        </pc:spChg>
        <pc:spChg chg="del">
          <ac:chgData name="Haris Zisimopoulos" userId="b25c0fab-12cb-423d-a4aa-23cb9ecb5291" providerId="ADAL" clId="{26283AA0-8E92-495E-86BA-B869ABB14F89}" dt="2020-09-04T08:21:45.857" v="141" actId="478"/>
          <ac:spMkLst>
            <pc:docMk/>
            <pc:sldMk cId="595428304" sldId="141169496"/>
            <ac:spMk id="9" creationId="{E903B21A-027D-8F4C-8963-FCA7F227111A}"/>
          </ac:spMkLst>
        </pc:spChg>
        <pc:spChg chg="del">
          <ac:chgData name="Haris Zisimopoulos" userId="b25c0fab-12cb-423d-a4aa-23cb9ecb5291" providerId="ADAL" clId="{26283AA0-8E92-495E-86BA-B869ABB14F89}" dt="2020-09-04T08:18:06.884" v="56" actId="478"/>
          <ac:spMkLst>
            <pc:docMk/>
            <pc:sldMk cId="595428304" sldId="141169496"/>
            <ac:spMk id="12" creationId="{B6F1E440-A975-3442-9730-BC787280B45F}"/>
          </ac:spMkLst>
        </pc:spChg>
        <pc:spChg chg="del">
          <ac:chgData name="Haris Zisimopoulos" userId="b25c0fab-12cb-423d-a4aa-23cb9ecb5291" providerId="ADAL" clId="{26283AA0-8E92-495E-86BA-B869ABB14F89}" dt="2020-09-04T08:18:30.353" v="70" actId="478"/>
          <ac:spMkLst>
            <pc:docMk/>
            <pc:sldMk cId="595428304" sldId="141169496"/>
            <ac:spMk id="14" creationId="{7269FC1A-6D7D-224E-8945-19BD33F9B996}"/>
          </ac:spMkLst>
        </pc:spChg>
        <pc:spChg chg="add mod">
          <ac:chgData name="Haris Zisimopoulos" userId="b25c0fab-12cb-423d-a4aa-23cb9ecb5291" providerId="ADAL" clId="{26283AA0-8E92-495E-86BA-B869ABB14F89}" dt="2020-09-04T08:36:44.011" v="253" actId="207"/>
          <ac:spMkLst>
            <pc:docMk/>
            <pc:sldMk cId="595428304" sldId="141169496"/>
            <ac:spMk id="15" creationId="{393CB80A-191E-42EA-837E-21D7EC70C62E}"/>
          </ac:spMkLst>
        </pc:spChg>
        <pc:spChg chg="add mod">
          <ac:chgData name="Haris Zisimopoulos" userId="b25c0fab-12cb-423d-a4aa-23cb9ecb5291" providerId="ADAL" clId="{26283AA0-8E92-495E-86BA-B869ABB14F89}" dt="2020-09-04T08:36:24.964" v="248" actId="1076"/>
          <ac:spMkLst>
            <pc:docMk/>
            <pc:sldMk cId="595428304" sldId="141169496"/>
            <ac:spMk id="16" creationId="{3B1FAA30-6E49-42D1-95C5-7A5A52966F01}"/>
          </ac:spMkLst>
        </pc:spChg>
        <pc:spChg chg="add mod">
          <ac:chgData name="Haris Zisimopoulos" userId="b25c0fab-12cb-423d-a4aa-23cb9ecb5291" providerId="ADAL" clId="{26283AA0-8E92-495E-86BA-B869ABB14F89}" dt="2020-09-04T08:36:51.009" v="262" actId="1035"/>
          <ac:spMkLst>
            <pc:docMk/>
            <pc:sldMk cId="595428304" sldId="141169496"/>
            <ac:spMk id="17" creationId="{6B09724F-27BA-441D-BB7A-B01628F49F7E}"/>
          </ac:spMkLst>
        </pc:spChg>
      </pc:sldChg>
      <pc:sldMasterChg chg="delSldLayout">
        <pc:chgData name="Haris Zisimopoulos" userId="b25c0fab-12cb-423d-a4aa-23cb9ecb5291" providerId="ADAL" clId="{26283AA0-8E92-495E-86BA-B869ABB14F89}" dt="2020-09-04T08:21:53.027" v="143" actId="2696"/>
        <pc:sldMasterMkLst>
          <pc:docMk/>
          <pc:sldMasterMk cId="3690409294" sldId="2147483648"/>
        </pc:sldMasterMkLst>
        <pc:sldLayoutChg chg="del">
          <pc:chgData name="Haris Zisimopoulos" userId="b25c0fab-12cb-423d-a4aa-23cb9ecb5291" providerId="ADAL" clId="{26283AA0-8E92-495E-86BA-B869ABB14F89}" dt="2020-09-04T08:21:53.027" v="143" actId="2696"/>
          <pc:sldLayoutMkLst>
            <pc:docMk/>
            <pc:sldMasterMk cId="3690409294" sldId="2147483648"/>
            <pc:sldLayoutMk cId="2665772987" sldId="214748419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7225" y="720725"/>
            <a:ext cx="6042025" cy="3398838"/>
          </a:xfrm>
        </p:spPr>
      </p:sp>
      <p:sp>
        <p:nvSpPr>
          <p:cNvPr id="4" name="Slide Number Placeholder 3"/>
          <p:cNvSpPr>
            <a:spLocks noGrp="1"/>
          </p:cNvSpPr>
          <p:nvPr>
            <p:ph type="sldNum" sz="quarter" idx="5"/>
          </p:nvPr>
        </p:nvSpPr>
        <p:spPr/>
        <p:txBody>
          <a:bodyPr/>
          <a:lstStyle/>
          <a:p>
            <a:fld id="{BC75E7E4-6857-4F03-A780-9887AA86825E}" type="slidenum">
              <a:rPr lang="de-DE" smtClean="0"/>
              <a:t>1</a:t>
            </a:fld>
            <a:endParaRPr lang="de-DE"/>
          </a:p>
        </p:txBody>
      </p:sp>
      <p:pic>
        <p:nvPicPr>
          <p:cNvPr id="5" name="Picture 4">
            <a:extLst>
              <a:ext uri="{FF2B5EF4-FFF2-40B4-BE49-F238E27FC236}">
                <a16:creationId xmlns:a16="http://schemas.microsoft.com/office/drawing/2014/main" id="{80E2E6E2-5F10-4794-9F91-50F599927AF4}"/>
              </a:ext>
            </a:extLst>
          </p:cNvPr>
          <p:cNvPicPr>
            <a:picLocks noChangeAspect="1"/>
          </p:cNvPicPr>
          <p:nvPr/>
        </p:nvPicPr>
        <p:blipFill>
          <a:blip r:embed="rId3"/>
          <a:stretch>
            <a:fillRect/>
          </a:stretch>
        </p:blipFill>
        <p:spPr>
          <a:xfrm>
            <a:off x="609600" y="4800601"/>
            <a:ext cx="6136640" cy="3397925"/>
          </a:xfrm>
          <a:prstGeom prst="rect">
            <a:avLst/>
          </a:prstGeom>
        </p:spPr>
      </p:pic>
    </p:spTree>
    <p:extLst>
      <p:ext uri="{BB962C8B-B14F-4D97-AF65-F5344CB8AC3E}">
        <p14:creationId xmlns:p14="http://schemas.microsoft.com/office/powerpoint/2010/main" val="3627913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dirty="0"/>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
        <p:nvSpPr>
          <p:cNvPr id="15" name="TextBox 14">
            <a:extLst>
              <a:ext uri="{FF2B5EF4-FFF2-40B4-BE49-F238E27FC236}">
                <a16:creationId xmlns:a16="http://schemas.microsoft.com/office/drawing/2014/main" id="{9F671E1F-B661-4B6E-83C2-8DDC2A17AAEC}"/>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4734555E-6A16-4446-98AB-9E89AFFED794}"/>
              </a:ext>
            </a:extLst>
          </p:cNvPr>
          <p:cNvSpPr txBox="1"/>
          <p:nvPr userDrawn="1"/>
        </p:nvSpPr>
        <p:spPr>
          <a:xfrm>
            <a:off x="494189" y="51118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0FD77F87-1039-4C47-99AF-A44C84AC9573}"/>
              </a:ext>
            </a:extLst>
          </p:cNvPr>
          <p:cNvSpPr txBox="1"/>
          <p:nvPr userDrawn="1"/>
        </p:nvSpPr>
        <p:spPr>
          <a:xfrm>
            <a:off x="494189" y="51005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C1AE5D93-51FF-4D94-BE75-7DE44EA66942}"/>
              </a:ext>
            </a:extLst>
          </p:cNvPr>
          <p:cNvSpPr txBox="1"/>
          <p:nvPr userDrawn="1"/>
        </p:nvSpPr>
        <p:spPr>
          <a:xfrm>
            <a:off x="355707" y="510230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942535FC-3AAE-4C24-B6D9-235AE7A9D797}"/>
              </a:ext>
            </a:extLst>
          </p:cNvPr>
          <p:cNvSpPr txBox="1"/>
          <p:nvPr userDrawn="1"/>
        </p:nvSpPr>
        <p:spPr>
          <a:xfrm>
            <a:off x="298557" y="512082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53A9191C-471F-42F8-9D76-BAF8B0A9B69F}"/>
              </a:ext>
            </a:extLst>
          </p:cNvPr>
          <p:cNvSpPr txBox="1"/>
          <p:nvPr userDrawn="1"/>
        </p:nvSpPr>
        <p:spPr>
          <a:xfrm>
            <a:off x="472173" y="65554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0A97D8EE-F753-4DA1-AC66-CAD82A08F716}"/>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F5394C1D-82A7-4AFC-8E14-5525EF9F2330}"/>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72313B98-3C55-4B20-966F-2F84EC51917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TextBox 11">
            <a:extLst>
              <a:ext uri="{FF2B5EF4-FFF2-40B4-BE49-F238E27FC236}">
                <a16:creationId xmlns:a16="http://schemas.microsoft.com/office/drawing/2014/main" id="{17E8576F-A5B7-467C-9227-237BE77CC49E}"/>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descr="A close up of a sign&#10;&#10;Description generated with high confidence">
            <a:extLst>
              <a:ext uri="{FF2B5EF4-FFF2-40B4-BE49-F238E27FC236}">
                <a16:creationId xmlns:a16="http://schemas.microsoft.com/office/drawing/2014/main" id="{9DB8B22E-B7EE-475E-8D36-90E349E3A6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77B9E0A3-8E4E-42F0-A630-015B844859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descr="A close up of a sign&#10;&#10;Description generated with high confidence">
            <a:extLst>
              <a:ext uri="{FF2B5EF4-FFF2-40B4-BE49-F238E27FC236}">
                <a16:creationId xmlns:a16="http://schemas.microsoft.com/office/drawing/2014/main" id="{EEE70693-E21D-410C-A043-9503279B2F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71A8DBA-B317-46DC-9DB5-047587F31D7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descr="A close up of a sign&#10;&#10;Description generated with high confidence">
            <a:extLst>
              <a:ext uri="{FF2B5EF4-FFF2-40B4-BE49-F238E27FC236}">
                <a16:creationId xmlns:a16="http://schemas.microsoft.com/office/drawing/2014/main" id="{98085E94-DF85-4DCE-AFEF-82984A8320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C255FF8C-019B-43D4-B930-73F7A56A452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F2BE04F0-4E27-4557-A41F-5878F6AA6F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2C03A97-519A-4E94-AC5B-3E7B3F8A903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6399E3DD-DEBE-43A6-A7D8-128E4002BE0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D4EA3A2F-689A-4D85-AE78-1478B29393DA}"/>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pic>
        <p:nvPicPr>
          <p:cNvPr id="10" name="Picture 9" descr="A close up of a sign&#10;&#10;Description generated with high confidence">
            <a:extLst>
              <a:ext uri="{FF2B5EF4-FFF2-40B4-BE49-F238E27FC236}">
                <a16:creationId xmlns:a16="http://schemas.microsoft.com/office/drawing/2014/main" id="{70F61214-56DC-4572-9807-196863CBCF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F1B8A80-BBF9-489B-AE88-BE46B1FA5874}"/>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pic>
        <p:nvPicPr>
          <p:cNvPr id="10" name="Picture 9" descr="A close up of a sign&#10;&#10;Description generated with high confidence">
            <a:extLst>
              <a:ext uri="{FF2B5EF4-FFF2-40B4-BE49-F238E27FC236}">
                <a16:creationId xmlns:a16="http://schemas.microsoft.com/office/drawing/2014/main" id="{84AF63C9-F155-4EEC-B644-36D4D5133F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B304157-8F49-4C09-BAC9-22A6798B2AB2}"/>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F25A0B26-549B-43CD-82CF-043A78F06CB2}"/>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CC42A573-C3D6-4C84-B0A5-170DAF84CA9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4BF0A8CE-4881-4289-9A1A-DB372AEDCF1C}"/>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5EAE41C7-C3A6-47F3-AF03-FDF639C2668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C8B538CA-D2BA-4016-86DA-144B9051D35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8B0DE041-7DED-4B4A-B9BA-98B6742847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4C3DC53C-FF4A-4510-81F3-B77611857B0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96900DDE-D5BB-4302-9BC8-C7450E6B2E67}"/>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C6006FA5-BA68-4247-986E-651F3D9D6F45}"/>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D51BE020-18CE-4887-8C64-1CDD4FC86AB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68820E04-7C5A-497F-A68B-69949AB3BED9}"/>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D1604E98-9198-4FD6-A225-B76B966F5966}"/>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E4D21A40-09D6-4402-A7FA-A094E87E22C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2D698FC8-5139-40E0-A200-B7E88FA0FB54}"/>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88598335-B89D-457A-991E-5CF25642BAAB}"/>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2" name="TextBox 11">
            <a:extLst>
              <a:ext uri="{FF2B5EF4-FFF2-40B4-BE49-F238E27FC236}">
                <a16:creationId xmlns:a16="http://schemas.microsoft.com/office/drawing/2014/main" id="{15C364DF-D1DF-44C7-ADF0-684314EF16C9}"/>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2" name="TextBox 11">
            <a:extLst>
              <a:ext uri="{FF2B5EF4-FFF2-40B4-BE49-F238E27FC236}">
                <a16:creationId xmlns:a16="http://schemas.microsoft.com/office/drawing/2014/main" id="{3388AE89-99E4-4F9A-83CC-0B61E79CBBB8}"/>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2" name="TextBox 11">
            <a:extLst>
              <a:ext uri="{FF2B5EF4-FFF2-40B4-BE49-F238E27FC236}">
                <a16:creationId xmlns:a16="http://schemas.microsoft.com/office/drawing/2014/main" id="{FE868DB4-7351-486A-BDC3-4C9C6384BDB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7" y="6484545"/>
            <a:ext cx="2751897" cy="249630"/>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Confidential and Proprietary — Qualcomm Technologies, Inc. and/or its affiliated companies.</a:t>
            </a:r>
          </a:p>
        </p:txBody>
      </p:sp>
      <p:sp>
        <p:nvSpPr>
          <p:cNvPr id="12" name="TextBox 11">
            <a:extLst>
              <a:ext uri="{FF2B5EF4-FFF2-40B4-BE49-F238E27FC236}">
                <a16:creationId xmlns:a16="http://schemas.microsoft.com/office/drawing/2014/main" id="{F2D0DD12-9E5F-49CD-AD0C-1F010955D1E5}"/>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60054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9852"/>
            <a:ext cx="11432977" cy="52136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4" name="TextBox 3"/>
          <p:cNvSpPr txBox="1"/>
          <p:nvPr userDrawn="1"/>
        </p:nvSpPr>
        <p:spPr bwMode="gray">
          <a:xfrm>
            <a:off x="231414" y="6519100"/>
            <a:ext cx="3598397" cy="246221"/>
          </a:xfrm>
          <a:prstGeom prst="rect">
            <a:avLst/>
          </a:prstGeom>
          <a:noFill/>
        </p:spPr>
        <p:txBody>
          <a:bodyPr wrap="none" rtlCol="0" anchor="b" anchorCtr="0">
            <a:spAutoFit/>
          </a:bodyPr>
          <a:lstStyle/>
          <a:p>
            <a:r>
              <a:rPr lang="en-US" sz="1000" dirty="0">
                <a:solidFill>
                  <a:schemeClr val="tx1">
                    <a:lumMod val="75000"/>
                    <a:lumOff val="2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121722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0C87DFB-D80F-448E-8452-ADC9779CC50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accent5">
                    <a:lumMod val="60000"/>
                    <a:lumOff val="40000"/>
                  </a:schemeClr>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50125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7297-D482-4F5B-BD74-6F60730363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3007E-EB50-4E87-8CC4-1CF2CB2DA5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67EB90-2614-409B-91EB-72492CF787E9}"/>
              </a:ext>
            </a:extLst>
          </p:cNvPr>
          <p:cNvSpPr>
            <a:spLocks noGrp="1"/>
          </p:cNvSpPr>
          <p:nvPr>
            <p:ph type="dt" sz="half" idx="10"/>
          </p:nvPr>
        </p:nvSpPr>
        <p:spPr/>
        <p:txBody>
          <a:bodyPr/>
          <a:lstStyle/>
          <a:p>
            <a:fld id="{5B3946DB-5C63-46F9-A3A0-618DEFB2E0AF}" type="datetimeFigureOut">
              <a:rPr lang="en-US" smtClean="0"/>
              <a:t>9/9/2020</a:t>
            </a:fld>
            <a:endParaRPr lang="en-US"/>
          </a:p>
        </p:txBody>
      </p:sp>
      <p:sp>
        <p:nvSpPr>
          <p:cNvPr id="5" name="Footer Placeholder 4">
            <a:extLst>
              <a:ext uri="{FF2B5EF4-FFF2-40B4-BE49-F238E27FC236}">
                <a16:creationId xmlns:a16="http://schemas.microsoft.com/office/drawing/2014/main" id="{123113BB-B7CE-4B8D-A355-39284D5C8A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7B180-7C2C-47A3-B85C-A21FACB085B6}"/>
              </a:ext>
            </a:extLst>
          </p:cNvPr>
          <p:cNvSpPr>
            <a:spLocks noGrp="1"/>
          </p:cNvSpPr>
          <p:nvPr>
            <p:ph type="sldNum" sz="quarter" idx="12"/>
          </p:nvPr>
        </p:nvSpPr>
        <p:spPr/>
        <p:txBody>
          <a:bodyPr/>
          <a:lstStyle/>
          <a:p>
            <a:fld id="{6B1A457C-CFF3-4C20-A708-D54306BCCEF7}" type="slidenum">
              <a:rPr lang="en-US" smtClean="0"/>
              <a:t>‹#›</a:t>
            </a:fld>
            <a:endParaRPr lang="en-US"/>
          </a:p>
        </p:txBody>
      </p:sp>
    </p:spTree>
    <p:extLst>
      <p:ext uri="{BB962C8B-B14F-4D97-AF65-F5344CB8AC3E}">
        <p14:creationId xmlns:p14="http://schemas.microsoft.com/office/powerpoint/2010/main" val="4259609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Box 6">
            <a:extLst>
              <a:ext uri="{FF2B5EF4-FFF2-40B4-BE49-F238E27FC236}">
                <a16:creationId xmlns:a16="http://schemas.microsoft.com/office/drawing/2014/main" id="{3AFB8B18-A7FE-4847-B639-267614D6FCEE}"/>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0040E-74DC-48B5-8348-CD7D3DC6729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B3B85D-65F1-414C-9E9A-FEDE578C988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37E1D0-714C-45CA-9747-5C784E98F666}"/>
              </a:ext>
            </a:extLst>
          </p:cNvPr>
          <p:cNvSpPr>
            <a:spLocks noGrp="1"/>
          </p:cNvSpPr>
          <p:nvPr>
            <p:ph type="dt" sz="half" idx="10"/>
          </p:nvPr>
        </p:nvSpPr>
        <p:spPr/>
        <p:txBody>
          <a:bodyPr/>
          <a:lstStyle/>
          <a:p>
            <a:fld id="{AAEB841C-6115-4B7E-B346-4AFDC1BC8CC3}" type="datetimeFigureOut">
              <a:rPr lang="en-US" smtClean="0"/>
              <a:t>9/9/2020</a:t>
            </a:fld>
            <a:endParaRPr lang="en-US"/>
          </a:p>
        </p:txBody>
      </p:sp>
      <p:sp>
        <p:nvSpPr>
          <p:cNvPr id="5" name="Footer Placeholder 4">
            <a:extLst>
              <a:ext uri="{FF2B5EF4-FFF2-40B4-BE49-F238E27FC236}">
                <a16:creationId xmlns:a16="http://schemas.microsoft.com/office/drawing/2014/main" id="{EA6E2C32-2374-4EFE-A8C4-30538859844E}"/>
              </a:ext>
            </a:extLst>
          </p:cNvPr>
          <p:cNvSpPr>
            <a:spLocks noGrp="1"/>
          </p:cNvSpPr>
          <p:nvPr>
            <p:ph type="ftr" sz="quarter" idx="11"/>
          </p:nvPr>
        </p:nvSpPr>
        <p:spPr>
          <a:xfrm>
            <a:off x="495300" y="6527960"/>
            <a:ext cx="10489691" cy="123111"/>
          </a:xfrm>
        </p:spPr>
        <p:txBody>
          <a:bodyPr/>
          <a:lstStyle/>
          <a:p>
            <a:endParaRPr lang="en-US"/>
          </a:p>
        </p:txBody>
      </p:sp>
      <p:sp>
        <p:nvSpPr>
          <p:cNvPr id="6" name="Slide Number Placeholder 5">
            <a:extLst>
              <a:ext uri="{FF2B5EF4-FFF2-40B4-BE49-F238E27FC236}">
                <a16:creationId xmlns:a16="http://schemas.microsoft.com/office/drawing/2014/main" id="{32F2A524-6464-4E60-96BA-F77C4A1925D7}"/>
              </a:ext>
            </a:extLst>
          </p:cNvPr>
          <p:cNvSpPr>
            <a:spLocks noGrp="1"/>
          </p:cNvSpPr>
          <p:nvPr>
            <p:ph type="sldNum" sz="quarter" idx="12"/>
          </p:nvPr>
        </p:nvSpPr>
        <p:spPr/>
        <p:txBody>
          <a:bodyPr/>
          <a:lstStyle/>
          <a:p>
            <a:fld id="{83BA5B48-E3BE-40DE-91AD-FE40A7AFE8F0}" type="slidenum">
              <a:rPr lang="en-US" smtClean="0"/>
              <a:t>‹#›</a:t>
            </a:fld>
            <a:endParaRPr lang="en-US"/>
          </a:p>
        </p:txBody>
      </p:sp>
    </p:spTree>
    <p:extLst>
      <p:ext uri="{BB962C8B-B14F-4D97-AF65-F5344CB8AC3E}">
        <p14:creationId xmlns:p14="http://schemas.microsoft.com/office/powerpoint/2010/main" val="13850511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754" y="1189042"/>
            <a:ext cx="11662833"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5060527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85752" y="936557"/>
            <a:ext cx="11652208" cy="414574"/>
          </a:xfrm>
          <a:prstGeom prst="rect">
            <a:avLst/>
          </a:prstGeom>
        </p:spPr>
        <p:txBody>
          <a:bodyPr lIns="0" tIns="0" rIns="0" bIns="0" anchor="b">
            <a:noAutofit/>
          </a:bodyPr>
          <a:lstStyle>
            <a:lvl1pPr>
              <a:buFontTx/>
              <a:buNone/>
              <a:defRPr sz="1800" b="0">
                <a:solidFill>
                  <a:srgbClr val="1E39AD"/>
                </a:solidFill>
              </a:defRPr>
            </a:lvl1pPr>
          </a:lstStyle>
          <a:p>
            <a:pPr lvl="0"/>
            <a:r>
              <a:rPr lang="en-US" dirty="0"/>
              <a:t>Click to edit Master text styles</a:t>
            </a:r>
          </a:p>
        </p:txBody>
      </p:sp>
      <p:sp>
        <p:nvSpPr>
          <p:cNvPr id="7" name="Content Placeholder 5"/>
          <p:cNvSpPr>
            <a:spLocks noGrp="1"/>
          </p:cNvSpPr>
          <p:nvPr>
            <p:ph sz="quarter" idx="11"/>
          </p:nvPr>
        </p:nvSpPr>
        <p:spPr>
          <a:xfrm>
            <a:off x="285754" y="1624084"/>
            <a:ext cx="11662833" cy="4854504"/>
          </a:xfrm>
          <a:prstGeom prst="rect">
            <a:avLst/>
          </a:prstGeom>
        </p:spPr>
        <p:txBody>
          <a:bodyPr>
            <a:normAutofit/>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30802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9681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ide-by-Side 30/7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42"/>
            <a:ext cx="38089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4"/>
          </p:nvPr>
        </p:nvSpPr>
        <p:spPr>
          <a:xfrm>
            <a:off x="4252586" y="1189038"/>
            <a:ext cx="7666380"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18887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ide-by-Side 50/5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39"/>
            <a:ext cx="5732219"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4"/>
          </p:nvPr>
        </p:nvSpPr>
        <p:spPr>
          <a:xfrm>
            <a:off x="6158589" y="1189042"/>
            <a:ext cx="57815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225"/>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56128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de-by-Side 70/3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1189038"/>
            <a:ext cx="8092592"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4"/>
          </p:nvPr>
        </p:nvSpPr>
        <p:spPr>
          <a:xfrm>
            <a:off x="8514437" y="1189038"/>
            <a:ext cx="3425680"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1961350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tacked 30/7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1468472"/>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285752" y="2743205"/>
            <a:ext cx="11654365" cy="3735405"/>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68421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tacked 50/5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85752" y="1189040"/>
            <a:ext cx="11654365" cy="262551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285752" y="3815484"/>
            <a:ext cx="11654365" cy="2663113"/>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98300869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tacked 70/3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351944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285792" y="4790364"/>
            <a:ext cx="11654367" cy="1688242"/>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723857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Content Placeholder 2"/>
          <p:cNvSpPr>
            <a:spLocks noGrp="1"/>
          </p:cNvSpPr>
          <p:nvPr>
            <p:ph idx="11"/>
          </p:nvPr>
        </p:nvSpPr>
        <p:spPr>
          <a:xfrm>
            <a:off x="285774" y="1610441"/>
            <a:ext cx="5692375" cy="4868169"/>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2"/>
          </p:nvPr>
        </p:nvSpPr>
        <p:spPr>
          <a:xfrm>
            <a:off x="6250678" y="1596791"/>
            <a:ext cx="5689465" cy="4881817"/>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3"/>
          </p:nvPr>
        </p:nvSpPr>
        <p:spPr>
          <a:xfrm>
            <a:off x="292104" y="1189038"/>
            <a:ext cx="5692377" cy="378664"/>
          </a:xfrm>
          <a:prstGeom prst="rect">
            <a:avLst/>
          </a:prstGeom>
        </p:spPr>
        <p:txBody>
          <a:bodyPr anchor="ctr" anchorCtr="0">
            <a:normAutofit/>
          </a:bodyPr>
          <a:lstStyle>
            <a:lvl1pPr marL="0" indent="0">
              <a:buFontTx/>
              <a:buNone/>
              <a:defRPr sz="1500" b="0">
                <a:solidFill>
                  <a:srgbClr val="1E39AD"/>
                </a:solidFill>
              </a:defRPr>
            </a:lvl1pPr>
          </a:lstStyle>
          <a:p>
            <a:pPr lvl="0"/>
            <a:r>
              <a:rPr lang="en-US" dirty="0"/>
              <a:t>Click to edit Master text styles</a:t>
            </a:r>
          </a:p>
        </p:txBody>
      </p:sp>
      <p:sp>
        <p:nvSpPr>
          <p:cNvPr id="9" name="Text Placeholder 7"/>
          <p:cNvSpPr>
            <a:spLocks noGrp="1"/>
          </p:cNvSpPr>
          <p:nvPr>
            <p:ph type="body" sz="quarter" idx="14"/>
          </p:nvPr>
        </p:nvSpPr>
        <p:spPr>
          <a:xfrm>
            <a:off x="6250555" y="1189038"/>
            <a:ext cx="5685332" cy="373060"/>
          </a:xfrm>
          <a:prstGeom prst="rect">
            <a:avLst/>
          </a:prstGeom>
        </p:spPr>
        <p:txBody>
          <a:bodyPr anchor="ctr" anchorCtr="0">
            <a:normAutofit/>
          </a:bodyPr>
          <a:lstStyle>
            <a:lvl1pPr marL="0" indent="0">
              <a:buFontTx/>
              <a:buNone/>
              <a:defRPr sz="1500" b="0">
                <a:solidFill>
                  <a:srgbClr val="1E39AD"/>
                </a:solidFill>
              </a:defRPr>
            </a:lvl1pPr>
          </a:lstStyle>
          <a:p>
            <a:pPr lvl="0"/>
            <a:r>
              <a:rPr lang="en-US" dirty="0"/>
              <a:t>Click to edit Master text styles</a:t>
            </a:r>
          </a:p>
        </p:txBody>
      </p:sp>
      <p:sp>
        <p:nvSpPr>
          <p:cNvPr id="7"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2934879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sp>
        <p:nvSpPr>
          <p:cNvPr id="6" name="TextBox 5" descr="MstrSldCR_LegalLegendsTextbox"/>
          <p:cNvSpPr txBox="1"/>
          <p:nvPr userDrawn="1"/>
        </p:nvSpPr>
        <p:spPr>
          <a:xfrm>
            <a:off x="602675" y="484497"/>
            <a:ext cx="10972800" cy="5792478"/>
          </a:xfrm>
          <a:prstGeom prst="rect">
            <a:avLst/>
          </a:prstGeom>
          <a:noFill/>
        </p:spPr>
        <p:txBody>
          <a:bodyPr wrap="square" lIns="0" tIns="0" rIns="0" bIns="0" rtlCol="0" anchor="b">
            <a:noAutofit/>
          </a:bodyPr>
          <a:lstStyle/>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Qualcomm is a trademark of Qualcomm Incorporated, registered in the United States and other countries. Other product and brand names may be trademarks or registered trademarks of their respective owners. </a:t>
            </a:r>
          </a:p>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This technical data may be subject to U.S. and international export, re-export, or transfer (“export”) laws. Diversion contrary to U.S. and international law is strictly prohibited.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Qualcomm Incorporated</a:t>
            </a:r>
            <a:br>
              <a:rPr lang="en-US" sz="675" b="0" u="none" dirty="0">
                <a:solidFill>
                  <a:srgbClr val="565656"/>
                </a:solidFill>
              </a:rPr>
            </a:br>
            <a:r>
              <a:rPr lang="en-US" sz="675" b="0" u="none" dirty="0">
                <a:solidFill>
                  <a:srgbClr val="565656"/>
                </a:solidFill>
              </a:rPr>
              <a:t>5775 Morehouse Drive</a:t>
            </a:r>
            <a:br>
              <a:rPr lang="en-US" sz="675" b="0" u="none" dirty="0">
                <a:solidFill>
                  <a:srgbClr val="565656"/>
                </a:solidFill>
              </a:rPr>
            </a:br>
            <a:r>
              <a:rPr lang="en-US" sz="675" b="0" u="none" dirty="0">
                <a:solidFill>
                  <a:srgbClr val="565656"/>
                </a:solidFill>
              </a:rPr>
              <a:t>San Diego, CA 92121</a:t>
            </a:r>
            <a:br>
              <a:rPr lang="en-US" sz="675" b="0" u="none" dirty="0">
                <a:solidFill>
                  <a:srgbClr val="565656"/>
                </a:solidFill>
              </a:rPr>
            </a:br>
            <a:r>
              <a:rPr lang="en-US" sz="675" b="0" u="none" dirty="0">
                <a:solidFill>
                  <a:srgbClr val="565656"/>
                </a:solidFill>
              </a:rPr>
              <a:t>U.S.A.</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2018 Qualcomm Technologies, Inc. and/or its affiliated companies. All rights reserved.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a:t>
            </a:r>
          </a:p>
        </p:txBody>
      </p:sp>
    </p:spTree>
    <p:extLst>
      <p:ext uri="{BB962C8B-B14F-4D97-AF65-F5344CB8AC3E}">
        <p14:creationId xmlns:p14="http://schemas.microsoft.com/office/powerpoint/2010/main" val="25634455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vision History">
    <p:spTree>
      <p:nvGrpSpPr>
        <p:cNvPr id="1" name=""/>
        <p:cNvGrpSpPr/>
        <p:nvPr/>
      </p:nvGrpSpPr>
      <p:grpSpPr>
        <a:xfrm>
          <a:off x="0" y="0"/>
          <a:ext cx="0" cy="0"/>
          <a:chOff x="0" y="0"/>
          <a:chExt cx="0" cy="0"/>
        </a:xfrm>
      </p:grpSpPr>
      <p:sp>
        <p:nvSpPr>
          <p:cNvPr id="3" name="Table Placeholder 2"/>
          <p:cNvSpPr>
            <a:spLocks noGrp="1"/>
          </p:cNvSpPr>
          <p:nvPr>
            <p:ph type="tbl" sz="quarter" idx="10"/>
          </p:nvPr>
        </p:nvSpPr>
        <p:spPr>
          <a:xfrm>
            <a:off x="285792" y="1282715"/>
            <a:ext cx="11654367" cy="508000"/>
          </a:xfrm>
          <a:prstGeom prst="rect">
            <a:avLst/>
          </a:prstGeom>
        </p:spPr>
        <p:txBody>
          <a:bodyPr/>
          <a:lstStyle/>
          <a:p>
            <a:r>
              <a:rPr lang="en-US" dirty="0"/>
              <a:t>Click icon to add table</a:t>
            </a:r>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2108916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19" name="Rectangle 18"/>
          <p:cNvSpPr/>
          <p:nvPr userDrawn="1"/>
        </p:nvSpPr>
        <p:spPr>
          <a:xfrm>
            <a:off x="695032" y="0"/>
            <a:ext cx="4321853"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en-US" sz="1350" kern="1200" dirty="0">
              <a:solidFill>
                <a:schemeClr val="lt1"/>
              </a:solidFill>
              <a:latin typeface="+mn-lt"/>
              <a:ea typeface="+mn-ea"/>
              <a:cs typeface="+mn-cs"/>
            </a:endParaRPr>
          </a:p>
        </p:txBody>
      </p:sp>
      <p:sp>
        <p:nvSpPr>
          <p:cNvPr id="3" name="Subtitle 2"/>
          <p:cNvSpPr>
            <a:spLocks noGrp="1"/>
          </p:cNvSpPr>
          <p:nvPr userDrawn="1">
            <p:ph type="subTitle" idx="1" hasCustomPrompt="1"/>
          </p:nvPr>
        </p:nvSpPr>
        <p:spPr>
          <a:xfrm>
            <a:off x="695033" y="1189041"/>
            <a:ext cx="11242927" cy="5283745"/>
          </a:xfrm>
          <a:prstGeom prst="rect">
            <a:avLst/>
          </a:prstGeom>
        </p:spPr>
        <p:txBody>
          <a:bodyPr lIns="0" tIns="0" rIns="0" bIns="0" numCol="1" spcCol="457200">
            <a:normAutofit/>
          </a:bodyPr>
          <a:lstStyle>
            <a:lvl1pPr marL="128588" indent="-128588" algn="l">
              <a:buNone/>
              <a:tabLst>
                <a:tab pos="7775575" algn="r"/>
              </a:tabLst>
              <a:defRPr sz="1200" baseline="0">
                <a:solidFill>
                  <a:schemeClr val="tx1">
                    <a:lumMod val="65000"/>
                    <a:lumOff val="35000"/>
                  </a:schemeClr>
                </a:solidFill>
                <a:latin typeface="Arial" pitchFamily="34" charset="0"/>
                <a:cs typeface="Arial" pitchFamily="34" charset="0"/>
              </a:defRPr>
            </a:lvl1pPr>
            <a:lvl2pPr marL="342900" indent="-128588" algn="l">
              <a:buNone/>
              <a:tabLst>
                <a:tab pos="7775575" algn="r"/>
              </a:tabLst>
              <a:defRPr sz="1050" baseline="0">
                <a:solidFill>
                  <a:schemeClr val="tx1">
                    <a:lumMod val="65000"/>
                    <a:lumOff val="35000"/>
                  </a:schemeClr>
                </a:solidFill>
                <a:latin typeface="Arial" pitchFamily="34" charset="0"/>
                <a:cs typeface="Arial" pitchFamily="34" charset="0"/>
              </a:defRPr>
            </a:lvl2pPr>
            <a:lvl3pPr marL="601266" indent="-173831" algn="l">
              <a:buNone/>
              <a:tabLst>
                <a:tab pos="7775575" algn="r"/>
              </a:tabLst>
              <a:defRPr lang="en-US" sz="788" kern="1200" baseline="0" dirty="0" smtClean="0">
                <a:solidFill>
                  <a:schemeClr val="tx1">
                    <a:lumMod val="65000"/>
                    <a:lumOff val="35000"/>
                  </a:schemeClr>
                </a:solidFill>
                <a:latin typeface="Arial" pitchFamily="34" charset="0"/>
                <a:ea typeface="+mn-ea"/>
                <a:cs typeface="Arial" pitchFamily="34" charset="0"/>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“Update all” on the ribbon to automatically generate a list slide titles with hyperlinked slide numbers. </a:t>
            </a:r>
          </a:p>
          <a:p>
            <a:pPr lvl="1"/>
            <a:r>
              <a:rPr lang="en-US" dirty="0"/>
              <a:t>Second level</a:t>
            </a:r>
          </a:p>
          <a:p>
            <a:pPr lvl="2"/>
            <a:r>
              <a:rPr lang="en-US" dirty="0"/>
              <a:t>Third level</a:t>
            </a:r>
          </a:p>
        </p:txBody>
      </p:sp>
      <p:sp>
        <p:nvSpPr>
          <p:cNvPr id="5" name="TextBox 4"/>
          <p:cNvSpPr txBox="1"/>
          <p:nvPr userDrawn="1"/>
        </p:nvSpPr>
        <p:spPr>
          <a:xfrm>
            <a:off x="285754" y="519349"/>
            <a:ext cx="1062791" cy="369332"/>
          </a:xfrm>
          <a:prstGeom prst="rect">
            <a:avLst/>
          </a:prstGeom>
          <a:noFill/>
        </p:spPr>
        <p:txBody>
          <a:bodyPr wrap="none" lIns="0" tIns="0" rIns="0" bIns="0" rtlCol="0">
            <a:spAutoFit/>
          </a:bodyPr>
          <a:lstStyle/>
          <a:p>
            <a:r>
              <a:rPr lang="en-US" sz="2400" b="0" kern="1200" dirty="0">
                <a:solidFill>
                  <a:schemeClr val="tx1">
                    <a:lumMod val="65000"/>
                    <a:lumOff val="35000"/>
                  </a:schemeClr>
                </a:solidFill>
                <a:latin typeface="Arial" pitchFamily="34" charset="0"/>
                <a:ea typeface="+mj-ea"/>
                <a:cs typeface="Arial" pitchFamily="34" charset="0"/>
              </a:rPr>
              <a:t>Agenda</a:t>
            </a:r>
          </a:p>
        </p:txBody>
      </p:sp>
    </p:spTree>
    <p:extLst>
      <p:ext uri="{BB962C8B-B14F-4D97-AF65-F5344CB8AC3E}">
        <p14:creationId xmlns:p14="http://schemas.microsoft.com/office/powerpoint/2010/main" val="282216610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89300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6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dirty="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dirty="0">
                <a:solidFill>
                  <a:schemeClr val="bg1"/>
                </a:solidFill>
                <a:latin typeface="+mj-lt"/>
              </a:rPr>
              <a:t>IP</a:t>
            </a:r>
            <a:r>
              <a:rPr lang="en-US" sz="1200" dirty="0">
                <a:solidFill>
                  <a:schemeClr val="bg1"/>
                </a:solidFill>
                <a:latin typeface="Qualcomm Office Light" panose="020B0303030202060203" pitchFamily="34" charset="0"/>
              </a:rPr>
              <a:t>|</a:t>
            </a:r>
            <a:r>
              <a:rPr lang="en-US" sz="1200" dirty="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dirty="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Confidential and Proprietary- Qualcomm  Incorporated/Attorney Client Privileged., Attorney Work Product</a:t>
            </a:r>
          </a:p>
        </p:txBody>
      </p:sp>
      <p:sp>
        <p:nvSpPr>
          <p:cNvPr id="10" name="TextBox 9">
            <a:extLst>
              <a:ext uri="{FF2B5EF4-FFF2-40B4-BE49-F238E27FC236}">
                <a16:creationId xmlns:a16="http://schemas.microsoft.com/office/drawing/2014/main" id="{AC0E27D7-08DA-475C-B827-933C52943837}"/>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dirty="0">
                <a:solidFill>
                  <a:schemeClr val="bg1">
                    <a:lumMod val="75000"/>
                  </a:schemeClr>
                </a:solidFill>
              </a:rPr>
              <a:t>--Restricted Distribution-</a:t>
            </a:r>
            <a:r>
              <a:rPr lang="en-US" sz="1800" baseline="0" dirty="0">
                <a:solidFill>
                  <a:schemeClr val="bg1">
                    <a:lumMod val="75000"/>
                  </a:schemeClr>
                </a:solidFill>
              </a:rPr>
              <a:t>-</a:t>
            </a:r>
            <a:endParaRPr lang="en-US" sz="1800" dirty="0">
              <a:solidFill>
                <a:schemeClr val="bg1">
                  <a:lumMod val="75000"/>
                </a:schemeClr>
              </a:solidFill>
            </a:endParaRPr>
          </a:p>
        </p:txBody>
      </p:sp>
    </p:spTree>
    <p:extLst>
      <p:ext uri="{BB962C8B-B14F-4D97-AF65-F5344CB8AC3E}">
        <p14:creationId xmlns:p14="http://schemas.microsoft.com/office/powerpoint/2010/main" val="232710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7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dirty="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dirty="0">
                <a:solidFill>
                  <a:schemeClr val="bg1"/>
                </a:solidFill>
                <a:latin typeface="+mj-lt"/>
              </a:rPr>
              <a:t>IP</a:t>
            </a:r>
            <a:r>
              <a:rPr lang="en-US" sz="1200" dirty="0">
                <a:solidFill>
                  <a:schemeClr val="bg1"/>
                </a:solidFill>
                <a:latin typeface="Qualcomm Office Light" panose="020B0303030202060203" pitchFamily="34" charset="0"/>
              </a:rPr>
              <a:t>|</a:t>
            </a:r>
            <a:r>
              <a:rPr lang="en-US" sz="1200" dirty="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dirty="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Confidential and Proprietary- Qualcomm  Incorporated/Attorney Client Privileged., Attorney Work Product</a:t>
            </a:r>
          </a:p>
        </p:txBody>
      </p:sp>
      <p:sp>
        <p:nvSpPr>
          <p:cNvPr id="16" name="Content Placeholder 2">
            <a:extLst>
              <a:ext uri="{FF2B5EF4-FFF2-40B4-BE49-F238E27FC236}">
                <a16:creationId xmlns:a16="http://schemas.microsoft.com/office/drawing/2014/main" id="{2BD9A0F1-5610-4518-81D3-8C34B65F9473}"/>
              </a:ext>
            </a:extLst>
          </p:cNvPr>
          <p:cNvSpPr>
            <a:spLocks noGrp="1"/>
          </p:cNvSpPr>
          <p:nvPr>
            <p:ph idx="1"/>
          </p:nvPr>
        </p:nvSpPr>
        <p:spPr>
          <a:xfrm>
            <a:off x="289060" y="1931780"/>
            <a:ext cx="11427455" cy="445065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DFACDF0A-343D-4827-8E5A-C432EF1C5A69}"/>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dirty="0">
                <a:solidFill>
                  <a:schemeClr val="bg1">
                    <a:lumMod val="75000"/>
                  </a:schemeClr>
                </a:solidFill>
              </a:rPr>
              <a:t>--Restricted Distribution-</a:t>
            </a:r>
            <a:r>
              <a:rPr lang="en-US" sz="1800" baseline="0" dirty="0">
                <a:solidFill>
                  <a:schemeClr val="bg1">
                    <a:lumMod val="75000"/>
                  </a:schemeClr>
                </a:solidFill>
              </a:rPr>
              <a:t>-</a:t>
            </a:r>
            <a:endParaRPr lang="en-US" sz="1800" dirty="0">
              <a:solidFill>
                <a:schemeClr val="bg1">
                  <a:lumMod val="75000"/>
                </a:schemeClr>
              </a:solidFill>
            </a:endParaRPr>
          </a:p>
        </p:txBody>
      </p:sp>
    </p:spTree>
    <p:extLst>
      <p:ext uri="{BB962C8B-B14F-4D97-AF65-F5344CB8AC3E}">
        <p14:creationId xmlns:p14="http://schemas.microsoft.com/office/powerpoint/2010/main" val="202759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
        <p:nvSpPr>
          <p:cNvPr id="9" name="TextBox 8">
            <a:extLst>
              <a:ext uri="{FF2B5EF4-FFF2-40B4-BE49-F238E27FC236}">
                <a16:creationId xmlns:a16="http://schemas.microsoft.com/office/drawing/2014/main" id="{C9A6AF3D-73E4-49E3-8095-ED8C92DB0D35}"/>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image" Target="../media/image3.pn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theme" Target="../theme/theme2.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dirty="0"/>
              <a:t>Click to edit Master title style</a:t>
            </a:r>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49" r:id="rId1"/>
    <p:sldLayoutId id="2147484159" r:id="rId2"/>
    <p:sldLayoutId id="2147483651" r:id="rId3"/>
    <p:sldLayoutId id="2147483731" r:id="rId4"/>
    <p:sldLayoutId id="2147483732"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4160" r:id="rId15"/>
    <p:sldLayoutId id="2147483653" r:id="rId16"/>
    <p:sldLayoutId id="2147484161" r:id="rId17"/>
    <p:sldLayoutId id="2147483655" r:id="rId18"/>
    <p:sldLayoutId id="2147483656" r:id="rId19"/>
    <p:sldLayoutId id="2147483657" r:id="rId20"/>
    <p:sldLayoutId id="2147483658" r:id="rId21"/>
    <p:sldLayoutId id="2147483659" r:id="rId22"/>
    <p:sldLayoutId id="2147484162" r:id="rId23"/>
    <p:sldLayoutId id="2147483661" r:id="rId24"/>
    <p:sldLayoutId id="2147483662" r:id="rId25"/>
    <p:sldLayoutId id="2147483663" r:id="rId26"/>
    <p:sldLayoutId id="2147483962" r:id="rId27"/>
    <p:sldLayoutId id="2147483966" r:id="rId28"/>
    <p:sldLayoutId id="2147483971" r:id="rId29"/>
    <p:sldLayoutId id="2147483976" r:id="rId30"/>
    <p:sldLayoutId id="2147483981" r:id="rId31"/>
    <p:sldLayoutId id="2147483985" r:id="rId32"/>
    <p:sldLayoutId id="2147483990" r:id="rId33"/>
    <p:sldLayoutId id="2147484013" r:id="rId34"/>
    <p:sldLayoutId id="2147484021" r:id="rId35"/>
    <p:sldLayoutId id="2147484032" r:id="rId36"/>
    <p:sldLayoutId id="2147484060" r:id="rId37"/>
    <p:sldLayoutId id="2147484065" r:id="rId38"/>
    <p:sldLayoutId id="2147484074" r:id="rId39"/>
    <p:sldLayoutId id="2147484084" r:id="rId40"/>
    <p:sldLayoutId id="2147484099" r:id="rId41"/>
    <p:sldLayoutId id="2147484128" r:id="rId42"/>
    <p:sldLayoutId id="2147484132" r:id="rId43"/>
    <p:sldLayoutId id="2147484137" r:id="rId44"/>
    <p:sldLayoutId id="2147484141" r:id="rId45"/>
    <p:sldLayoutId id="2147483677" r:id="rId46"/>
    <p:sldLayoutId id="2147483691" r:id="rId47"/>
    <p:sldLayoutId id="2147483693" r:id="rId48"/>
    <p:sldLayoutId id="2147483675" r:id="rId49"/>
    <p:sldLayoutId id="2147483777" r:id="rId50"/>
    <p:sldLayoutId id="2147483728" r:id="rId51"/>
    <p:sldLayoutId id="2147483729" r:id="rId52"/>
    <p:sldLayoutId id="2147484147" r:id="rId53"/>
    <p:sldLayoutId id="2147483934" r:id="rId54"/>
    <p:sldLayoutId id="2147484153" r:id="rId55"/>
    <p:sldLayoutId id="2147484158" r:id="rId56"/>
    <p:sldLayoutId id="2147484164" r:id="rId57"/>
    <p:sldLayoutId id="2147484186" r:id="rId58"/>
    <p:sldLayoutId id="2147484189" r:id="rId59"/>
    <p:sldLayoutId id="2147484190" r:id="rId6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5752" y="383649"/>
            <a:ext cx="11654365" cy="694529"/>
          </a:xfrm>
          <a:prstGeom prst="rect">
            <a:avLst/>
          </a:prstGeom>
        </p:spPr>
        <p:txBody>
          <a:bodyPr vert="horz" lIns="0" tIns="0" rIns="0" bIns="0" rtlCol="0" anchor="ctr" anchorCtr="0">
            <a:normAutofit/>
          </a:bodyPr>
          <a:lstStyle/>
          <a:p>
            <a:r>
              <a:rPr lang="en-US" dirty="0"/>
              <a:t>Click to edit Master title style</a:t>
            </a:r>
          </a:p>
        </p:txBody>
      </p:sp>
      <p:sp>
        <p:nvSpPr>
          <p:cNvPr id="8" name="TextBox 7" descr="DsgnMstr_FooterTextbox"/>
          <p:cNvSpPr txBox="1"/>
          <p:nvPr userDrawn="1"/>
        </p:nvSpPr>
        <p:spPr>
          <a:xfrm>
            <a:off x="281610" y="6476004"/>
            <a:ext cx="11658508" cy="265037"/>
          </a:xfrm>
          <a:prstGeom prst="rect">
            <a:avLst/>
          </a:prstGeom>
          <a:noFill/>
        </p:spPr>
        <p:txBody>
          <a:bodyPr wrap="square" lIns="0" tIns="0" rIns="0" bIns="0" rtlCol="0" anchor="ctr" anchorCtr="0">
            <a:noAutofit/>
          </a:bodyPr>
          <a:lstStyle/>
          <a:p>
            <a:pPr marL="0" indent="0" algn="l">
              <a:tabLst>
                <a:tab pos="5029200" algn="ctr"/>
                <a:tab pos="9601200" algn="r"/>
                <a:tab pos="10972800" algn="r"/>
              </a:tabLst>
            </a:pPr>
            <a:r>
              <a:rPr lang="en-US" sz="650" b="0" dirty="0">
                <a:solidFill>
                  <a:schemeClr val="bg1">
                    <a:lumMod val="50000"/>
                  </a:schemeClr>
                </a:solidFill>
                <a:latin typeface="+mn-lt"/>
              </a:rPr>
              <a:t>	MAY CONTAIN U.S. AND INTERNATIONAL EXPORT CONTROLLED INFORMATION	</a:t>
            </a:r>
            <a:fld id="{1D10D4CB-D620-443A-83C6-8EEE4F324FBD}" type="slidenum">
              <a:rPr lang="en-US" sz="650" b="0" smtClean="0">
                <a:solidFill>
                  <a:schemeClr val="bg1">
                    <a:lumMod val="50000"/>
                  </a:schemeClr>
                </a:solidFill>
                <a:latin typeface="+mn-lt"/>
              </a:rPr>
              <a:pPr marL="0" indent="0" algn="l">
                <a:tabLst>
                  <a:tab pos="5029200" algn="ctr"/>
                  <a:tab pos="9601200" algn="r"/>
                  <a:tab pos="10972800" algn="r"/>
                </a:tabLst>
              </a:pPr>
              <a:t>‹#›</a:t>
            </a:fld>
            <a:endParaRPr lang="en-US" sz="650" b="0" dirty="0">
              <a:solidFill>
                <a:schemeClr val="bg1">
                  <a:lumMod val="50000"/>
                </a:schemeClr>
              </a:solidFill>
              <a:latin typeface="+mn-lt"/>
            </a:endParaRPr>
          </a:p>
        </p:txBody>
      </p:sp>
      <p:sp>
        <p:nvSpPr>
          <p:cNvPr id="3" name="Text Placeholder 2"/>
          <p:cNvSpPr>
            <a:spLocks noGrp="1"/>
          </p:cNvSpPr>
          <p:nvPr>
            <p:ph type="body" idx="1"/>
          </p:nvPr>
        </p:nvSpPr>
        <p:spPr>
          <a:xfrm>
            <a:off x="281609" y="1189520"/>
            <a:ext cx="11658600" cy="5280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880A2934-70D1-4E3C-8834-C6CB0F17FCA8}"/>
              </a:ext>
            </a:extLst>
          </p:cNvPr>
          <p:cNvCxnSpPr/>
          <p:nvPr userDrawn="1"/>
        </p:nvCxnSpPr>
        <p:spPr>
          <a:xfrm>
            <a:off x="281609" y="287956"/>
            <a:ext cx="11650521" cy="0"/>
          </a:xfrm>
          <a:prstGeom prst="line">
            <a:avLst/>
          </a:prstGeom>
          <a:ln w="47625">
            <a:solidFill>
              <a:srgbClr val="7BA0F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9E6840E-2CE7-4DDD-B4A0-0C71510B29E0}"/>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8777817" y="513953"/>
            <a:ext cx="3162300" cy="298560"/>
          </a:xfrm>
          <a:prstGeom prst="rect">
            <a:avLst/>
          </a:prstGeom>
        </p:spPr>
      </p:pic>
    </p:spTree>
    <p:extLst>
      <p:ext uri="{BB962C8B-B14F-4D97-AF65-F5344CB8AC3E}">
        <p14:creationId xmlns:p14="http://schemas.microsoft.com/office/powerpoint/2010/main" val="2117444677"/>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 id="2147484177" r:id="rId12"/>
    <p:sldLayoutId id="2147484178" r:id="rId13"/>
    <p:sldLayoutId id="2147484179" r:id="rId14"/>
    <p:sldLayoutId id="2147484180" r:id="rId15"/>
    <p:sldLayoutId id="2147484181" r:id="rId16"/>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dt="0"/>
  <p:txStyles>
    <p:titleStyle>
      <a:lvl1pPr algn="l" defTabSz="685800" rtl="0" eaLnBrk="1" latinLnBrk="0" hangingPunct="1">
        <a:lnSpc>
          <a:spcPct val="80000"/>
        </a:lnSpc>
        <a:spcBef>
          <a:spcPct val="0"/>
        </a:spcBef>
        <a:buNone/>
        <a:defRPr sz="2400" b="0" kern="1200">
          <a:solidFill>
            <a:schemeClr val="tx1">
              <a:lumMod val="65000"/>
              <a:lumOff val="35000"/>
            </a:schemeClr>
          </a:solidFill>
          <a:latin typeface="Arial" pitchFamily="34" charset="0"/>
          <a:ea typeface="+mj-ea"/>
          <a:cs typeface="Arial" pitchFamily="34" charset="0"/>
        </a:defRPr>
      </a:lvl1pPr>
    </p:titleStyle>
    <p:bodyStyle>
      <a:lvl1pPr marL="257175" indent="-257175" algn="l" defTabSz="685800" rtl="0" eaLnBrk="1" latinLnBrk="0" hangingPunct="1">
        <a:lnSpc>
          <a:spcPct val="120000"/>
        </a:lnSpc>
        <a:spcBef>
          <a:spcPts val="450"/>
        </a:spcBef>
        <a:spcAft>
          <a:spcPts val="0"/>
        </a:spcAft>
        <a:buClr>
          <a:schemeClr val="accent2"/>
        </a:buClr>
        <a:buSzPct val="100000"/>
        <a:buFont typeface="Arial" pitchFamily="34" charset="0"/>
        <a:buChar char="•"/>
        <a:defRPr lang="en-US" sz="1600" b="0" kern="1200" dirty="0" smtClean="0">
          <a:solidFill>
            <a:schemeClr val="tx1">
              <a:lumMod val="75000"/>
              <a:lumOff val="25000"/>
            </a:schemeClr>
          </a:solidFill>
          <a:latin typeface="+mn-lt"/>
          <a:ea typeface="+mn-ea"/>
          <a:cs typeface="Arial" pitchFamily="34" charset="0"/>
        </a:defRPr>
      </a:lvl1pPr>
      <a:lvl2pPr marL="600075" indent="-257175" algn="l" defTabSz="685800" rtl="0" eaLnBrk="1" latinLnBrk="0" hangingPunct="1">
        <a:lnSpc>
          <a:spcPct val="120000"/>
        </a:lnSpc>
        <a:spcBef>
          <a:spcPts val="300"/>
        </a:spcBef>
        <a:spcAft>
          <a:spcPts val="0"/>
        </a:spcAft>
        <a:buClr>
          <a:schemeClr val="accent2"/>
        </a:buClr>
        <a:buSzPct val="110000"/>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2pPr>
      <a:lvl3pPr marL="857250" indent="-214313" algn="l" defTabSz="685800" rtl="0" eaLnBrk="1" latinLnBrk="0" hangingPunct="1">
        <a:lnSpc>
          <a:spcPct val="120000"/>
        </a:lnSpc>
        <a:spcBef>
          <a:spcPts val="225"/>
        </a:spcBef>
        <a:spcAft>
          <a:spcPts val="0"/>
        </a:spcAft>
        <a:buClr>
          <a:schemeClr val="accent2"/>
        </a:buClr>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3pPr>
      <a:lvl4pPr marL="1157288" indent="-257175" algn="l" defTabSz="685800" rtl="0" eaLnBrk="1" latinLnBrk="0" hangingPunct="1">
        <a:lnSpc>
          <a:spcPct val="120000"/>
        </a:lnSpc>
        <a:spcBef>
          <a:spcPts val="225"/>
        </a:spcBef>
        <a:spcAft>
          <a:spcPts val="225"/>
        </a:spcAft>
        <a:buClr>
          <a:schemeClr val="accent2"/>
        </a:buClr>
        <a:buFont typeface="Arial" pitchFamily="34" charset="0"/>
        <a:buChar char="–"/>
        <a:defRPr lang="en-US" sz="1100" kern="1200" dirty="0" smtClean="0">
          <a:solidFill>
            <a:schemeClr val="tx1">
              <a:lumMod val="75000"/>
              <a:lumOff val="25000"/>
            </a:schemeClr>
          </a:solidFill>
          <a:latin typeface="Arial" pitchFamily="34" charset="0"/>
          <a:ea typeface="+mn-ea"/>
          <a:cs typeface="Arial" pitchFamily="34" charset="0"/>
        </a:defRPr>
      </a:lvl4pPr>
      <a:lvl5pPr marL="1371600" indent="-171450" algn="l" defTabSz="685800" rtl="0" eaLnBrk="1" latinLnBrk="0" hangingPunct="1">
        <a:lnSpc>
          <a:spcPct val="120000"/>
        </a:lnSpc>
        <a:spcBef>
          <a:spcPts val="225"/>
        </a:spcBef>
        <a:spcAft>
          <a:spcPts val="225"/>
        </a:spcAft>
        <a:buClr>
          <a:schemeClr val="accent2"/>
        </a:buClr>
        <a:buFont typeface="Arial" pitchFamily="34" charset="0"/>
        <a:buChar char="–"/>
        <a:defRPr lang="en-US" sz="1000" kern="1200" dirty="0">
          <a:solidFill>
            <a:schemeClr val="tx1">
              <a:lumMod val="75000"/>
              <a:lumOff val="25000"/>
            </a:schemeClr>
          </a:solidFill>
          <a:latin typeface="Arial" pitchFamily="34" charset="0"/>
          <a:ea typeface="+mn-ea"/>
          <a:cs typeface="Arial" pitchFamily="34" charset="0"/>
        </a:defRPr>
      </a:lvl5pPr>
      <a:lvl6pPr marL="342900" indent="-342900" algn="l" defTabSz="685800" rtl="0" eaLnBrk="1" latinLnBrk="0" hangingPunct="1">
        <a:spcBef>
          <a:spcPct val="20000"/>
        </a:spcBef>
        <a:buClr>
          <a:schemeClr val="accent1"/>
        </a:buClr>
        <a:buFont typeface="+mj-lt"/>
        <a:buAutoNum type="arabicPeriod"/>
        <a:defRPr sz="1350" kern="1200">
          <a:solidFill>
            <a:schemeClr val="accent6">
              <a:lumMod val="75000"/>
            </a:schemeClr>
          </a:solidFill>
          <a:latin typeface="+mn-lt"/>
          <a:ea typeface="+mn-ea"/>
          <a:cs typeface="+mn-cs"/>
        </a:defRPr>
      </a:lvl6pPr>
      <a:lvl7pPr marL="600075" indent="-257175" algn="l" defTabSz="685800" rtl="0" eaLnBrk="1" latinLnBrk="0" hangingPunct="1">
        <a:spcBef>
          <a:spcPct val="20000"/>
        </a:spcBef>
        <a:buFont typeface="+mj-lt"/>
        <a:buAutoNum type="alphaUcPeriod"/>
        <a:defRPr sz="1200" kern="1200">
          <a:solidFill>
            <a:schemeClr val="accent6">
              <a:lumMod val="75000"/>
            </a:schemeClr>
          </a:solidFill>
          <a:latin typeface="+mn-lt"/>
          <a:ea typeface="+mn-ea"/>
          <a:cs typeface="+mn-cs"/>
        </a:defRPr>
      </a:lvl7pPr>
      <a:lvl8pPr marL="814388" indent="-214313" algn="l" defTabSz="685800" rtl="0" eaLnBrk="1" latinLnBrk="0" hangingPunct="1">
        <a:spcBef>
          <a:spcPct val="20000"/>
        </a:spcBef>
        <a:buFont typeface="+mj-lt"/>
        <a:buAutoNum type="romanLcPeriod"/>
        <a:defRPr sz="1050" kern="1200">
          <a:solidFill>
            <a:schemeClr val="accent6">
              <a:lumMod val="75000"/>
            </a:schemeClr>
          </a:solidFill>
          <a:latin typeface="+mn-lt"/>
          <a:ea typeface="+mn-ea"/>
          <a:cs typeface="+mn-cs"/>
        </a:defRPr>
      </a:lvl8pPr>
      <a:lvl9pPr marL="857250" indent="-171450" algn="l" defTabSz="685800" rtl="0" eaLnBrk="1" latinLnBrk="0" hangingPunct="1">
        <a:spcBef>
          <a:spcPct val="20000"/>
        </a:spcBef>
        <a:buClr>
          <a:schemeClr val="accent3"/>
        </a:buClr>
        <a:buFont typeface="Arial" pitchFamily="34" charset="0"/>
        <a:buChar char="•"/>
        <a:defRPr sz="1050" kern="1200">
          <a:solidFill>
            <a:schemeClr val="accent6">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a:extLst>
              <a:ext uri="{FF2B5EF4-FFF2-40B4-BE49-F238E27FC236}">
                <a16:creationId xmlns:a16="http://schemas.microsoft.com/office/drawing/2014/main" id="{CDE4D03A-2626-4A54-AE13-923FF81FF57D}"/>
              </a:ext>
            </a:extLst>
          </p:cNvPr>
          <p:cNvSpPr/>
          <p:nvPr/>
        </p:nvSpPr>
        <p:spPr>
          <a:xfrm flipH="1" flipV="1">
            <a:off x="0" y="-5"/>
            <a:ext cx="12192000" cy="2371729"/>
          </a:xfrm>
          <a:prstGeom prst="rect">
            <a:avLst/>
          </a:prstGeom>
          <a:gradFill>
            <a:gsLst>
              <a:gs pos="80000">
                <a:srgbClr val="000001"/>
              </a:gs>
              <a:gs pos="0">
                <a:srgbClr val="000001">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en-US" sz="1200" dirty="0">
              <a:solidFill>
                <a:schemeClr val="bg1"/>
              </a:solidFill>
              <a:ea typeface="Nokia Pure Text Light" panose="020B0403020202020204" pitchFamily="34" charset="0"/>
            </a:endParaRPr>
          </a:p>
        </p:txBody>
      </p:sp>
      <p:sp>
        <p:nvSpPr>
          <p:cNvPr id="19" name="Title 2">
            <a:extLst>
              <a:ext uri="{FF2B5EF4-FFF2-40B4-BE49-F238E27FC236}">
                <a16:creationId xmlns:a16="http://schemas.microsoft.com/office/drawing/2014/main" id="{30E0F8B2-D0A5-694A-A53C-28C73E222718}"/>
              </a:ext>
            </a:extLst>
          </p:cNvPr>
          <p:cNvSpPr txBox="1">
            <a:spLocks/>
          </p:cNvSpPr>
          <p:nvPr/>
        </p:nvSpPr>
        <p:spPr bwMode="gray">
          <a:xfrm>
            <a:off x="530732" y="2222166"/>
            <a:ext cx="9513698" cy="1705006"/>
          </a:xfrm>
          <a:prstGeom prst="rect">
            <a:avLst/>
          </a:prstGeom>
        </p:spPr>
        <p:txBody>
          <a:bodyPr/>
          <a:lstStyle>
            <a:lvl1pPr algn="l" defTabSz="914455" rtl="0" eaLnBrk="1" latinLnBrk="0" hangingPunct="1">
              <a:lnSpc>
                <a:spcPct val="84000"/>
              </a:lnSpc>
              <a:spcBef>
                <a:spcPct val="0"/>
              </a:spcBef>
              <a:buNone/>
              <a:defRPr sz="3400" kern="1200" baseline="0">
                <a:solidFill>
                  <a:schemeClr val="tx2"/>
                </a:solidFill>
                <a:latin typeface="Microsoft Sans Serif" panose="020B0604020202020204" pitchFamily="34" charset="0"/>
                <a:ea typeface="+mj-ea"/>
                <a:cs typeface="+mj-cs"/>
              </a:defRPr>
            </a:lvl1pPr>
          </a:lstStyle>
          <a:p>
            <a:r>
              <a:rPr lang="en-US" dirty="0">
                <a:solidFill>
                  <a:schemeClr val="tx1"/>
                </a:solidFill>
              </a:rPr>
              <a:t>SP-200800</a:t>
            </a:r>
            <a:br>
              <a:rPr lang="en-US" dirty="0">
                <a:solidFill>
                  <a:schemeClr val="tx1"/>
                </a:solidFill>
              </a:rPr>
            </a:br>
            <a:endParaRPr lang="en-US" dirty="0">
              <a:solidFill>
                <a:schemeClr val="tx1"/>
              </a:solidFill>
            </a:endParaRPr>
          </a:p>
          <a:p>
            <a:r>
              <a:rPr lang="en-US" sz="6000" dirty="0">
                <a:solidFill>
                  <a:schemeClr val="tx1"/>
                </a:solidFill>
              </a:rPr>
              <a:t>On Release 17 Schedule</a:t>
            </a:r>
          </a:p>
          <a:p>
            <a:endParaRPr lang="en-US" sz="3200" dirty="0">
              <a:solidFill>
                <a:schemeClr val="bg1"/>
              </a:solidFill>
            </a:endParaRPr>
          </a:p>
          <a:p>
            <a:r>
              <a:rPr lang="en-US" sz="3200" dirty="0">
                <a:solidFill>
                  <a:schemeClr val="tx1"/>
                </a:solidFill>
              </a:rPr>
              <a:t>Source: Qualcomm Incorporated, Samsung, Nokia, Nokia Shanghai Bell</a:t>
            </a:r>
          </a:p>
          <a:p>
            <a:endParaRPr lang="en-US" dirty="0">
              <a:solidFill>
                <a:schemeClr val="bg1"/>
              </a:solidFill>
            </a:endParaRPr>
          </a:p>
        </p:txBody>
      </p:sp>
      <p:sp>
        <p:nvSpPr>
          <p:cNvPr id="22" name="Text Placeholder 14">
            <a:extLst>
              <a:ext uri="{FF2B5EF4-FFF2-40B4-BE49-F238E27FC236}">
                <a16:creationId xmlns:a16="http://schemas.microsoft.com/office/drawing/2014/main" id="{43456F40-AA38-F24C-9E1B-CAC061E7F5C2}"/>
              </a:ext>
            </a:extLst>
          </p:cNvPr>
          <p:cNvSpPr txBox="1">
            <a:spLocks/>
          </p:cNvSpPr>
          <p:nvPr/>
        </p:nvSpPr>
        <p:spPr bwMode="gray">
          <a:xfrm>
            <a:off x="530732" y="416655"/>
            <a:ext cx="2943988" cy="250063"/>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3GPP SA #89e</a:t>
            </a:r>
          </a:p>
          <a:p>
            <a:r>
              <a:rPr lang="en-US" dirty="0"/>
              <a:t>September 15-21, 2020</a:t>
            </a:r>
          </a:p>
        </p:txBody>
      </p:sp>
    </p:spTree>
    <p:extLst>
      <p:ext uri="{BB962C8B-B14F-4D97-AF65-F5344CB8AC3E}">
        <p14:creationId xmlns:p14="http://schemas.microsoft.com/office/powerpoint/2010/main" val="368453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7CB3C-6970-DC4D-AD90-876C8B3BDC74}"/>
              </a:ext>
            </a:extLst>
          </p:cNvPr>
          <p:cNvSpPr>
            <a:spLocks noGrp="1"/>
          </p:cNvSpPr>
          <p:nvPr>
            <p:ph type="title"/>
          </p:nvPr>
        </p:nvSpPr>
        <p:spPr/>
        <p:txBody>
          <a:bodyPr/>
          <a:lstStyle/>
          <a:p>
            <a:r>
              <a:rPr lang="en-US" dirty="0"/>
              <a:t>General context</a:t>
            </a:r>
          </a:p>
        </p:txBody>
      </p:sp>
      <p:sp>
        <p:nvSpPr>
          <p:cNvPr id="3" name="Content Placeholder 2">
            <a:extLst>
              <a:ext uri="{FF2B5EF4-FFF2-40B4-BE49-F238E27FC236}">
                <a16:creationId xmlns:a16="http://schemas.microsoft.com/office/drawing/2014/main" id="{D9990CF5-46DA-2C42-BC10-9C5F356DC849}"/>
              </a:ext>
            </a:extLst>
          </p:cNvPr>
          <p:cNvSpPr>
            <a:spLocks noGrp="1"/>
          </p:cNvSpPr>
          <p:nvPr>
            <p:ph idx="1"/>
          </p:nvPr>
        </p:nvSpPr>
        <p:spPr/>
        <p:txBody>
          <a:bodyPr>
            <a:normAutofit fontScale="85000" lnSpcReduction="20000"/>
          </a:bodyPr>
          <a:lstStyle/>
          <a:p>
            <a:r>
              <a:rPr lang="en-US" sz="2000" dirty="0">
                <a:solidFill>
                  <a:schemeClr val="tx1"/>
                </a:solidFill>
              </a:rPr>
              <a:t>The current pandemic presents some unique challenges to 3GPP</a:t>
            </a:r>
          </a:p>
          <a:p>
            <a:pPr lvl="3"/>
            <a:endParaRPr lang="en-US" sz="1200" dirty="0">
              <a:solidFill>
                <a:schemeClr val="tx1"/>
              </a:solidFill>
            </a:endParaRPr>
          </a:p>
          <a:p>
            <a:r>
              <a:rPr lang="en-US" sz="2000" dirty="0">
                <a:solidFill>
                  <a:schemeClr val="tx1"/>
                </a:solidFill>
              </a:rPr>
              <a:t>3GPP Release 17 schedule planning was agreed in December 2019, obviously with the assumption of conducting working group meetings face-to-face</a:t>
            </a:r>
          </a:p>
          <a:p>
            <a:pPr lvl="3"/>
            <a:endParaRPr lang="en-US" sz="1200" dirty="0">
              <a:solidFill>
                <a:schemeClr val="tx1"/>
              </a:solidFill>
            </a:endParaRPr>
          </a:p>
          <a:p>
            <a:r>
              <a:rPr lang="en-US" sz="2000" dirty="0">
                <a:solidFill>
                  <a:schemeClr val="tx1"/>
                </a:solidFill>
              </a:rPr>
              <a:t>3GPP has adapted extremely well to the new circumstances with all working group meetings operating electronically and managing to make progress</a:t>
            </a:r>
          </a:p>
          <a:p>
            <a:pPr lvl="3"/>
            <a:endParaRPr lang="en-US" sz="1200" dirty="0">
              <a:solidFill>
                <a:schemeClr val="tx1"/>
              </a:solidFill>
            </a:endParaRPr>
          </a:p>
          <a:p>
            <a:r>
              <a:rPr lang="en-US" sz="2000" dirty="0">
                <a:solidFill>
                  <a:schemeClr val="tx1"/>
                </a:solidFill>
              </a:rPr>
              <a:t>It is however an objective fact that the overall “throughput” of electronic working groups is lower than physical meetings</a:t>
            </a:r>
          </a:p>
          <a:p>
            <a:pPr lvl="3"/>
            <a:endParaRPr lang="en-US" sz="1200" dirty="0">
              <a:solidFill>
                <a:schemeClr val="tx1"/>
              </a:solidFill>
            </a:endParaRPr>
          </a:p>
          <a:p>
            <a:r>
              <a:rPr lang="en-US" sz="2000" dirty="0">
                <a:solidFill>
                  <a:schemeClr val="tx1"/>
                </a:solidFill>
              </a:rPr>
              <a:t>We are not in a position to predict for how long the current situation will persist </a:t>
            </a:r>
          </a:p>
          <a:p>
            <a:pPr lvl="3"/>
            <a:endParaRPr lang="en-US" sz="1200" dirty="0">
              <a:solidFill>
                <a:schemeClr val="tx1"/>
              </a:solidFill>
            </a:endParaRPr>
          </a:p>
          <a:p>
            <a:r>
              <a:rPr lang="en-US" sz="2000" dirty="0">
                <a:solidFill>
                  <a:schemeClr val="tx1"/>
                </a:solidFill>
              </a:rPr>
              <a:t>The SA2 and SA6 Chairman reports indicate that Dec 2020 stage 2 freeze is not feasible</a:t>
            </a:r>
          </a:p>
          <a:p>
            <a:r>
              <a:rPr lang="en-US" sz="2000" dirty="0">
                <a:solidFill>
                  <a:schemeClr val="tx1"/>
                </a:solidFill>
              </a:rPr>
              <a:t>It is reasonable to assume that meetings will continue electronically for at least H1 of 2021 and re-plan 3GPP schedule accordingly</a:t>
            </a:r>
          </a:p>
          <a:p>
            <a:r>
              <a:rPr lang="en-US" sz="2000" dirty="0">
                <a:solidFill>
                  <a:schemeClr val="tx1"/>
                </a:solidFill>
              </a:rPr>
              <a:t>Available time in Q1 general is compressed due to major holidays in all regions and time for official meeting and/or offline collaboration will be limited (ref. Christmas/New Year, lunar new year)</a:t>
            </a:r>
          </a:p>
          <a:p>
            <a:endParaRPr lang="en-US" sz="2000" dirty="0">
              <a:solidFill>
                <a:schemeClr val="tx1"/>
              </a:solidFill>
            </a:endParaRPr>
          </a:p>
        </p:txBody>
      </p:sp>
    </p:spTree>
    <p:extLst>
      <p:ext uri="{BB962C8B-B14F-4D97-AF65-F5344CB8AC3E}">
        <p14:creationId xmlns:p14="http://schemas.microsoft.com/office/powerpoint/2010/main" val="2622299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7CB3C-6970-DC4D-AD90-876C8B3BDC74}"/>
              </a:ext>
            </a:extLst>
          </p:cNvPr>
          <p:cNvSpPr>
            <a:spLocks noGrp="1"/>
          </p:cNvSpPr>
          <p:nvPr>
            <p:ph type="title"/>
          </p:nvPr>
        </p:nvSpPr>
        <p:spPr/>
        <p:txBody>
          <a:bodyPr/>
          <a:lstStyle/>
          <a:p>
            <a:r>
              <a:rPr lang="en-US" dirty="0"/>
              <a:t>SA2 specific context</a:t>
            </a:r>
          </a:p>
        </p:txBody>
      </p:sp>
      <p:sp>
        <p:nvSpPr>
          <p:cNvPr id="3" name="Content Placeholder 2">
            <a:extLst>
              <a:ext uri="{FF2B5EF4-FFF2-40B4-BE49-F238E27FC236}">
                <a16:creationId xmlns:a16="http://schemas.microsoft.com/office/drawing/2014/main" id="{D9990CF5-46DA-2C42-BC10-9C5F356DC849}"/>
              </a:ext>
            </a:extLst>
          </p:cNvPr>
          <p:cNvSpPr>
            <a:spLocks noGrp="1"/>
          </p:cNvSpPr>
          <p:nvPr>
            <p:ph idx="1"/>
          </p:nvPr>
        </p:nvSpPr>
        <p:spPr/>
        <p:txBody>
          <a:bodyPr>
            <a:normAutofit/>
          </a:bodyPr>
          <a:lstStyle/>
          <a:p>
            <a:r>
              <a:rPr lang="en-US" sz="2000" dirty="0">
                <a:solidFill>
                  <a:schemeClr val="tx1"/>
                </a:solidFill>
              </a:rPr>
              <a:t>The majority of conclusions that have been agreed so far as interim conclusions were a set of principles. We expect that this approach will continue for “final” conclusions for most key issues and as such it is expected that normative work will take more time than previously</a:t>
            </a:r>
          </a:p>
          <a:p>
            <a:r>
              <a:rPr lang="en-US" sz="2000" dirty="0">
                <a:solidFill>
                  <a:schemeClr val="tx1"/>
                </a:solidFill>
              </a:rPr>
              <a:t>Quite a few study items have dependencies to RAN and SA3 and it is expected that will continue well into Q1-Q2 2021 taking into account their respective schedules</a:t>
            </a:r>
          </a:p>
        </p:txBody>
      </p:sp>
    </p:spTree>
    <p:extLst>
      <p:ext uri="{BB962C8B-B14F-4D97-AF65-F5344CB8AC3E}">
        <p14:creationId xmlns:p14="http://schemas.microsoft.com/office/powerpoint/2010/main" val="2659906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7CB3C-6970-DC4D-AD90-876C8B3BDC74}"/>
              </a:ext>
            </a:extLst>
          </p:cNvPr>
          <p:cNvSpPr>
            <a:spLocks noGrp="1"/>
          </p:cNvSpPr>
          <p:nvPr>
            <p:ph type="title"/>
          </p:nvPr>
        </p:nvSpPr>
        <p:spPr/>
        <p:txBody>
          <a:bodyPr/>
          <a:lstStyle/>
          <a:p>
            <a:r>
              <a:rPr lang="en-US" dirty="0"/>
              <a:t>Proposal - principles</a:t>
            </a:r>
          </a:p>
        </p:txBody>
      </p:sp>
      <p:sp>
        <p:nvSpPr>
          <p:cNvPr id="3" name="Content Placeholder 2">
            <a:extLst>
              <a:ext uri="{FF2B5EF4-FFF2-40B4-BE49-F238E27FC236}">
                <a16:creationId xmlns:a16="http://schemas.microsoft.com/office/drawing/2014/main" id="{D9990CF5-46DA-2C42-BC10-9C5F356DC849}"/>
              </a:ext>
            </a:extLst>
          </p:cNvPr>
          <p:cNvSpPr>
            <a:spLocks noGrp="1"/>
          </p:cNvSpPr>
          <p:nvPr>
            <p:ph idx="1"/>
          </p:nvPr>
        </p:nvSpPr>
        <p:spPr/>
        <p:txBody>
          <a:bodyPr/>
          <a:lstStyle/>
          <a:p>
            <a:r>
              <a:rPr lang="en-US" sz="2000" dirty="0">
                <a:solidFill>
                  <a:schemeClr val="tx1"/>
                </a:solidFill>
              </a:rPr>
              <a:t>We believe it is beneficial to agree to a revised Rel-17 schedule now, as opposed to waiting until future Plenaries, to provide more stability to the organization and to the industry in general</a:t>
            </a:r>
          </a:p>
          <a:p>
            <a:pPr lvl="2"/>
            <a:endParaRPr lang="en-US" sz="1400" dirty="0">
              <a:solidFill>
                <a:schemeClr val="tx1"/>
              </a:solidFill>
            </a:endParaRPr>
          </a:p>
          <a:p>
            <a:r>
              <a:rPr lang="en-US" sz="2000" dirty="0">
                <a:solidFill>
                  <a:schemeClr val="tx1"/>
                </a:solidFill>
              </a:rPr>
              <a:t>We propose to add </a:t>
            </a:r>
            <a:r>
              <a:rPr lang="en-US" sz="2000" b="1" dirty="0">
                <a:solidFill>
                  <a:schemeClr val="tx1"/>
                </a:solidFill>
              </a:rPr>
              <a:t>6</a:t>
            </a:r>
            <a:r>
              <a:rPr lang="en-US" sz="2000" dirty="0">
                <a:solidFill>
                  <a:schemeClr val="tx1"/>
                </a:solidFill>
              </a:rPr>
              <a:t> more months to the completion of the Release</a:t>
            </a:r>
          </a:p>
          <a:p>
            <a:pPr lvl="2"/>
            <a:endParaRPr lang="en-US" sz="1400" dirty="0">
              <a:solidFill>
                <a:schemeClr val="tx1"/>
              </a:solidFill>
            </a:endParaRPr>
          </a:p>
          <a:p>
            <a:r>
              <a:rPr lang="en-US" sz="2000" dirty="0">
                <a:solidFill>
                  <a:schemeClr val="tx1"/>
                </a:solidFill>
              </a:rPr>
              <a:t>We also propose that we consider the resulting deadline a “firm” deadline. Thus, in case not enough progress is achieved on some projects, we will have to accept some </a:t>
            </a:r>
            <a:r>
              <a:rPr lang="en-US" sz="2000" dirty="0" err="1">
                <a:solidFill>
                  <a:schemeClr val="tx1"/>
                </a:solidFill>
              </a:rPr>
              <a:t>downscoping</a:t>
            </a:r>
            <a:endParaRPr lang="en-US" sz="2000" dirty="0">
              <a:solidFill>
                <a:schemeClr val="tx1"/>
              </a:solidFill>
            </a:endParaRPr>
          </a:p>
          <a:p>
            <a:pPr lvl="2"/>
            <a:endParaRPr lang="en-US" sz="1400" dirty="0">
              <a:solidFill>
                <a:schemeClr val="tx1"/>
              </a:solidFill>
            </a:endParaRPr>
          </a:p>
          <a:p>
            <a:r>
              <a:rPr lang="en-US" sz="2000" dirty="0">
                <a:solidFill>
                  <a:schemeClr val="tx1"/>
                </a:solidFill>
              </a:rPr>
              <a:t>More details in the next slide</a:t>
            </a:r>
          </a:p>
        </p:txBody>
      </p:sp>
    </p:spTree>
    <p:extLst>
      <p:ext uri="{BB962C8B-B14F-4D97-AF65-F5344CB8AC3E}">
        <p14:creationId xmlns:p14="http://schemas.microsoft.com/office/powerpoint/2010/main" val="3926048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3">
            <a:extLst>
              <a:ext uri="{FF2B5EF4-FFF2-40B4-BE49-F238E27FC236}">
                <a16:creationId xmlns:a16="http://schemas.microsoft.com/office/drawing/2014/main" id="{79ACAD0B-F19C-419C-A828-3EC9EFDB04D8}"/>
              </a:ext>
            </a:extLst>
          </p:cNvPr>
          <p:cNvSpPr txBox="1">
            <a:spLocks/>
          </p:cNvSpPr>
          <p:nvPr/>
        </p:nvSpPr>
        <p:spPr>
          <a:xfrm>
            <a:off x="496760" y="1132234"/>
            <a:ext cx="11184199" cy="431657"/>
          </a:xfrm>
          <a:prstGeom prst="rect">
            <a:avLst/>
          </a:prstGeom>
        </p:spPr>
        <p:txBody>
          <a:bodyPr vert="horz" lIns="0" tIns="0" rIns="0" bIns="0" rtlCol="0">
            <a:noAutofit/>
          </a:bodyPr>
          <a:lst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pPr marL="0" indent="0">
              <a:buNone/>
            </a:pPr>
            <a:endParaRPr lang="en-US" dirty="0"/>
          </a:p>
        </p:txBody>
      </p:sp>
      <p:sp>
        <p:nvSpPr>
          <p:cNvPr id="4" name="Content Placeholder 3">
            <a:extLst>
              <a:ext uri="{FF2B5EF4-FFF2-40B4-BE49-F238E27FC236}">
                <a16:creationId xmlns:a16="http://schemas.microsoft.com/office/drawing/2014/main" id="{8438A8CB-8061-48F5-9D48-9CA4AB4C452F}"/>
              </a:ext>
            </a:extLst>
          </p:cNvPr>
          <p:cNvSpPr>
            <a:spLocks noGrp="1"/>
          </p:cNvSpPr>
          <p:nvPr>
            <p:ph idx="1"/>
          </p:nvPr>
        </p:nvSpPr>
        <p:spPr>
          <a:xfrm>
            <a:off x="575335" y="1691519"/>
            <a:ext cx="5847604" cy="4681728"/>
          </a:xfrm>
        </p:spPr>
        <p:txBody>
          <a:bodyPr/>
          <a:lstStyle/>
          <a:p>
            <a:r>
              <a:rPr lang="en-US" altLang="en-US" sz="2000" b="1" dirty="0">
                <a:solidFill>
                  <a:srgbClr val="000000"/>
                </a:solidFill>
              </a:rPr>
              <a:t>Sep 2020 </a:t>
            </a:r>
            <a:r>
              <a:rPr lang="en-US" altLang="en-US" sz="2000" dirty="0">
                <a:solidFill>
                  <a:srgbClr val="000000"/>
                </a:solidFill>
              </a:rPr>
              <a:t>(TSG#89e)</a:t>
            </a:r>
          </a:p>
          <a:p>
            <a:pPr lvl="3"/>
            <a:endParaRPr lang="en-US" altLang="en-US" sz="1200" dirty="0"/>
          </a:p>
          <a:p>
            <a:r>
              <a:rPr lang="en-US" altLang="en-US" sz="2000" b="1" dirty="0"/>
              <a:t>Dec 2020 </a:t>
            </a:r>
            <a:r>
              <a:rPr lang="en-US" altLang="en-US" sz="2000" dirty="0"/>
              <a:t>(TSG#90): SA2 study items completion </a:t>
            </a:r>
          </a:p>
          <a:p>
            <a:endParaRPr lang="en-US" altLang="en-US" sz="2000" b="1" dirty="0"/>
          </a:p>
          <a:p>
            <a:r>
              <a:rPr lang="en-US" altLang="en-US" sz="2000" b="1" dirty="0"/>
              <a:t>Dec 2020 </a:t>
            </a:r>
            <a:r>
              <a:rPr lang="en-US" altLang="en-US" sz="2000" dirty="0"/>
              <a:t>(TSG#90): SA2 work items completion</a:t>
            </a:r>
          </a:p>
          <a:p>
            <a:endParaRPr lang="en-US" altLang="en-US" sz="2000" b="1" dirty="0"/>
          </a:p>
          <a:p>
            <a:r>
              <a:rPr lang="en-US" altLang="en-US" sz="2000" b="1" dirty="0"/>
              <a:t>Sept 2021 </a:t>
            </a:r>
            <a:r>
              <a:rPr lang="en-US" altLang="en-US" sz="2000" dirty="0"/>
              <a:t>(TSG#93): Freeze of Stage 3</a:t>
            </a:r>
          </a:p>
          <a:p>
            <a:endParaRPr lang="en-US" altLang="en-US" sz="2000" b="1" dirty="0"/>
          </a:p>
          <a:p>
            <a:r>
              <a:rPr lang="en-US" altLang="en-US" sz="2000" b="1" dirty="0"/>
              <a:t>Dec 2021 </a:t>
            </a:r>
            <a:r>
              <a:rPr lang="en-US" altLang="en-US" sz="2000" dirty="0"/>
              <a:t>(TSG#94): </a:t>
            </a:r>
            <a:r>
              <a:rPr lang="en-GB" altLang="en-US" sz="2000" dirty="0"/>
              <a:t>ASN-1 Freeze </a:t>
            </a:r>
            <a:endParaRPr lang="en-GB" altLang="en-US" sz="1400" dirty="0"/>
          </a:p>
        </p:txBody>
      </p:sp>
      <p:sp>
        <p:nvSpPr>
          <p:cNvPr id="7" name="TextBox 6">
            <a:extLst>
              <a:ext uri="{FF2B5EF4-FFF2-40B4-BE49-F238E27FC236}">
                <a16:creationId xmlns:a16="http://schemas.microsoft.com/office/drawing/2014/main" id="{1E5558BA-3951-4C79-90FF-0575402DB9AE}"/>
              </a:ext>
            </a:extLst>
          </p:cNvPr>
          <p:cNvSpPr txBox="1"/>
          <p:nvPr/>
        </p:nvSpPr>
        <p:spPr>
          <a:xfrm>
            <a:off x="5390679" y="1791643"/>
            <a:ext cx="705321" cy="175433"/>
          </a:xfrm>
          <a:prstGeom prst="rect">
            <a:avLst/>
          </a:prstGeom>
          <a:noFill/>
          <a:ln>
            <a:noFill/>
          </a:ln>
        </p:spPr>
        <p:txBody>
          <a:bodyPr wrap="square" lIns="0" tIns="0" rIns="0" bIns="0" rtlCol="0">
            <a:spAutoFit/>
          </a:bodyPr>
          <a:lstStyle/>
          <a:p>
            <a:pPr>
              <a:lnSpc>
                <a:spcPct val="95000"/>
              </a:lnSpc>
              <a:spcBef>
                <a:spcPts val="1200"/>
              </a:spcBef>
            </a:pPr>
            <a:r>
              <a:rPr lang="en-GB" sz="1200" b="1" dirty="0">
                <a:solidFill>
                  <a:srgbClr val="FF0000"/>
                </a:solidFill>
              </a:rPr>
              <a:t>TODAY</a:t>
            </a:r>
            <a:endParaRPr lang="en-US" sz="1200" b="1" dirty="0">
              <a:solidFill>
                <a:srgbClr val="FF0000"/>
              </a:solidFill>
            </a:endParaRPr>
          </a:p>
        </p:txBody>
      </p:sp>
      <p:sp>
        <p:nvSpPr>
          <p:cNvPr id="9" name="TextBox 8">
            <a:extLst>
              <a:ext uri="{FF2B5EF4-FFF2-40B4-BE49-F238E27FC236}">
                <a16:creationId xmlns:a16="http://schemas.microsoft.com/office/drawing/2014/main" id="{E903B21A-027D-8F4C-8963-FCA7F227111A}"/>
              </a:ext>
            </a:extLst>
          </p:cNvPr>
          <p:cNvSpPr txBox="1"/>
          <p:nvPr/>
        </p:nvSpPr>
        <p:spPr>
          <a:xfrm>
            <a:off x="472173" y="6320825"/>
            <a:ext cx="8802334" cy="360099"/>
          </a:xfrm>
          <a:prstGeom prst="rect">
            <a:avLst/>
          </a:prstGeom>
          <a:noFill/>
          <a:ln>
            <a:noFill/>
          </a:ln>
        </p:spPr>
        <p:txBody>
          <a:bodyPr wrap="square" lIns="137160" tIns="91440" rIns="0" bIns="91440" rtlCol="0">
            <a:spAutoFit/>
          </a:bodyPr>
          <a:lstStyle/>
          <a:p>
            <a:pPr>
              <a:lnSpc>
                <a:spcPct val="95000"/>
              </a:lnSpc>
              <a:spcBef>
                <a:spcPts val="1200"/>
              </a:spcBef>
            </a:pPr>
            <a:endParaRPr lang="en-GB" altLang="en-US" sz="1200" i="1" dirty="0"/>
          </a:p>
        </p:txBody>
      </p:sp>
      <p:sp>
        <p:nvSpPr>
          <p:cNvPr id="13" name="Title 1">
            <a:extLst>
              <a:ext uri="{FF2B5EF4-FFF2-40B4-BE49-F238E27FC236}">
                <a16:creationId xmlns:a16="http://schemas.microsoft.com/office/drawing/2014/main" id="{EE2E2104-FE98-A341-AA29-F211CEB43680}"/>
              </a:ext>
            </a:extLst>
          </p:cNvPr>
          <p:cNvSpPr txBox="1">
            <a:spLocks/>
          </p:cNvSpPr>
          <p:nvPr/>
        </p:nvSpPr>
        <p:spPr>
          <a:xfrm>
            <a:off x="483427" y="575576"/>
            <a:ext cx="5950766" cy="429028"/>
          </a:xfrm>
          <a:prstGeom prst="rect">
            <a:avLst/>
          </a:prstGeom>
        </p:spPr>
        <p:txBody>
          <a:bodyPr vert="horz" wrap="square" lIns="0" tIns="0" rIns="0" bIns="0" rtlCol="0" anchor="b">
            <a:normAutofit fontScale="75000" lnSpcReduction="20000"/>
          </a:bodyPr>
          <a:lst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a:lstStyle>
          <a:p>
            <a:r>
              <a:rPr lang="en-US" altLang="en-US" sz="3600" dirty="0"/>
              <a:t>Current Release 17 (as in SP-20606)</a:t>
            </a:r>
            <a:endParaRPr lang="en-US" sz="3600" dirty="0"/>
          </a:p>
        </p:txBody>
      </p:sp>
    </p:spTree>
    <p:extLst>
      <p:ext uri="{BB962C8B-B14F-4D97-AF65-F5344CB8AC3E}">
        <p14:creationId xmlns:p14="http://schemas.microsoft.com/office/powerpoint/2010/main" val="3312455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9956F-5A57-447F-A5EE-3211DE241030}"/>
              </a:ext>
            </a:extLst>
          </p:cNvPr>
          <p:cNvSpPr>
            <a:spLocks noGrp="1"/>
          </p:cNvSpPr>
          <p:nvPr>
            <p:ph type="title"/>
          </p:nvPr>
        </p:nvSpPr>
        <p:spPr>
          <a:xfrm>
            <a:off x="6422939" y="575576"/>
            <a:ext cx="5680628" cy="429028"/>
          </a:xfrm>
        </p:spPr>
        <p:txBody>
          <a:bodyPr>
            <a:normAutofit fontScale="90000"/>
          </a:bodyPr>
          <a:lstStyle/>
          <a:p>
            <a:r>
              <a:rPr lang="en-US" altLang="en-US" sz="3600" u="sng" dirty="0"/>
              <a:t>Proposed</a:t>
            </a:r>
            <a:r>
              <a:rPr lang="en-US" altLang="en-US" sz="3600" dirty="0"/>
              <a:t> Release 17 Freezes</a:t>
            </a:r>
            <a:endParaRPr lang="en-US" sz="3600" dirty="0"/>
          </a:p>
        </p:txBody>
      </p:sp>
      <p:sp>
        <p:nvSpPr>
          <p:cNvPr id="6" name="Subtitle 3">
            <a:extLst>
              <a:ext uri="{FF2B5EF4-FFF2-40B4-BE49-F238E27FC236}">
                <a16:creationId xmlns:a16="http://schemas.microsoft.com/office/drawing/2014/main" id="{79ACAD0B-F19C-419C-A828-3EC9EFDB04D8}"/>
              </a:ext>
            </a:extLst>
          </p:cNvPr>
          <p:cNvSpPr txBox="1">
            <a:spLocks/>
          </p:cNvSpPr>
          <p:nvPr/>
        </p:nvSpPr>
        <p:spPr>
          <a:xfrm>
            <a:off x="496760" y="1132234"/>
            <a:ext cx="11184199" cy="431657"/>
          </a:xfrm>
          <a:prstGeom prst="rect">
            <a:avLst/>
          </a:prstGeom>
        </p:spPr>
        <p:txBody>
          <a:bodyPr vert="horz" lIns="0" tIns="0" rIns="0" bIns="0" rtlCol="0">
            <a:noAutofit/>
          </a:bodyPr>
          <a:lst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pPr marL="0" indent="0">
              <a:buNone/>
            </a:pPr>
            <a:endParaRPr lang="en-US" dirty="0"/>
          </a:p>
        </p:txBody>
      </p:sp>
      <p:sp>
        <p:nvSpPr>
          <p:cNvPr id="4" name="Content Placeholder 3">
            <a:extLst>
              <a:ext uri="{FF2B5EF4-FFF2-40B4-BE49-F238E27FC236}">
                <a16:creationId xmlns:a16="http://schemas.microsoft.com/office/drawing/2014/main" id="{8438A8CB-8061-48F5-9D48-9CA4AB4C452F}"/>
              </a:ext>
            </a:extLst>
          </p:cNvPr>
          <p:cNvSpPr>
            <a:spLocks noGrp="1"/>
          </p:cNvSpPr>
          <p:nvPr>
            <p:ph idx="1"/>
          </p:nvPr>
        </p:nvSpPr>
        <p:spPr>
          <a:xfrm>
            <a:off x="575335" y="1691519"/>
            <a:ext cx="5182473" cy="4681728"/>
          </a:xfrm>
        </p:spPr>
        <p:txBody>
          <a:bodyPr/>
          <a:lstStyle/>
          <a:p>
            <a:r>
              <a:rPr lang="en-US" altLang="en-US" sz="2000" b="1" dirty="0">
                <a:solidFill>
                  <a:srgbClr val="000000"/>
                </a:solidFill>
              </a:rPr>
              <a:t>Sep 2020 </a:t>
            </a:r>
            <a:r>
              <a:rPr lang="en-US" altLang="en-US" sz="2000" dirty="0">
                <a:solidFill>
                  <a:srgbClr val="000000"/>
                </a:solidFill>
              </a:rPr>
              <a:t>(TSG#89e)</a:t>
            </a:r>
          </a:p>
          <a:p>
            <a:pPr lvl="3"/>
            <a:endParaRPr lang="en-US" altLang="en-US" sz="1200" dirty="0"/>
          </a:p>
          <a:p>
            <a:r>
              <a:rPr lang="en-US" altLang="en-US" sz="2000" b="1" dirty="0"/>
              <a:t>Dec 2020 </a:t>
            </a:r>
            <a:r>
              <a:rPr lang="en-US" altLang="en-US" sz="2000" dirty="0"/>
              <a:t>(TSG#90): SA2 study items completion </a:t>
            </a:r>
          </a:p>
          <a:p>
            <a:r>
              <a:rPr lang="en-US" altLang="en-US" sz="2000" b="1"/>
              <a:t>Dec 2020 </a:t>
            </a:r>
            <a:r>
              <a:rPr lang="en-US" altLang="en-US" sz="2000" dirty="0"/>
              <a:t>(TSG</a:t>
            </a:r>
            <a:r>
              <a:rPr lang="en-US" altLang="en-US" sz="2000"/>
              <a:t>#90): </a:t>
            </a:r>
            <a:r>
              <a:rPr lang="en-US" altLang="en-US" sz="2000" dirty="0"/>
              <a:t>SA2 work items completion</a:t>
            </a:r>
          </a:p>
          <a:p>
            <a:pPr lvl="3"/>
            <a:endParaRPr lang="en-US" altLang="en-US" sz="1200" dirty="0"/>
          </a:p>
          <a:p>
            <a:r>
              <a:rPr lang="en-US" altLang="en-US" sz="2000" b="1" dirty="0"/>
              <a:t>Sept 2021 </a:t>
            </a:r>
            <a:r>
              <a:rPr lang="en-US" altLang="en-US" sz="2000" dirty="0"/>
              <a:t>(TSG#93): Freeze of Stage 3</a:t>
            </a:r>
          </a:p>
          <a:p>
            <a:pPr lvl="3"/>
            <a:endParaRPr lang="en-US" altLang="en-US" sz="1200" dirty="0"/>
          </a:p>
          <a:p>
            <a:r>
              <a:rPr lang="en-US" altLang="en-US" sz="2000" b="1" dirty="0"/>
              <a:t>Dec 2021 </a:t>
            </a:r>
            <a:r>
              <a:rPr lang="en-US" altLang="en-US" sz="2000" dirty="0"/>
              <a:t>(TSG#94): </a:t>
            </a:r>
            <a:r>
              <a:rPr lang="en-GB" altLang="en-US" sz="2000" dirty="0"/>
              <a:t>ASN-1 Freeze </a:t>
            </a:r>
            <a:endParaRPr lang="en-GB" altLang="en-US" sz="1400" dirty="0"/>
          </a:p>
        </p:txBody>
      </p:sp>
      <p:sp>
        <p:nvSpPr>
          <p:cNvPr id="7" name="TextBox 6">
            <a:extLst>
              <a:ext uri="{FF2B5EF4-FFF2-40B4-BE49-F238E27FC236}">
                <a16:creationId xmlns:a16="http://schemas.microsoft.com/office/drawing/2014/main" id="{1E5558BA-3951-4C79-90FF-0575402DB9AE}"/>
              </a:ext>
            </a:extLst>
          </p:cNvPr>
          <p:cNvSpPr txBox="1"/>
          <p:nvPr/>
        </p:nvSpPr>
        <p:spPr>
          <a:xfrm>
            <a:off x="5390679" y="1791643"/>
            <a:ext cx="705321" cy="175433"/>
          </a:xfrm>
          <a:prstGeom prst="rect">
            <a:avLst/>
          </a:prstGeom>
          <a:noFill/>
          <a:ln>
            <a:noFill/>
          </a:ln>
        </p:spPr>
        <p:txBody>
          <a:bodyPr wrap="square" lIns="0" tIns="0" rIns="0" bIns="0" rtlCol="0">
            <a:spAutoFit/>
          </a:bodyPr>
          <a:lstStyle/>
          <a:p>
            <a:pPr>
              <a:lnSpc>
                <a:spcPct val="95000"/>
              </a:lnSpc>
              <a:spcBef>
                <a:spcPts val="1200"/>
              </a:spcBef>
            </a:pPr>
            <a:r>
              <a:rPr lang="en-GB" sz="1200" b="1" dirty="0">
                <a:solidFill>
                  <a:srgbClr val="FF0000"/>
                </a:solidFill>
              </a:rPr>
              <a:t>TODAY</a:t>
            </a:r>
            <a:endParaRPr lang="en-US" sz="1200" b="1" dirty="0">
              <a:solidFill>
                <a:srgbClr val="FF0000"/>
              </a:solidFill>
            </a:endParaRPr>
          </a:p>
        </p:txBody>
      </p:sp>
      <p:sp>
        <p:nvSpPr>
          <p:cNvPr id="11" name="TextBox 10">
            <a:extLst>
              <a:ext uri="{FF2B5EF4-FFF2-40B4-BE49-F238E27FC236}">
                <a16:creationId xmlns:a16="http://schemas.microsoft.com/office/drawing/2014/main" id="{371AA6E2-A7A9-614B-8C86-BFCC8292ADB9}"/>
              </a:ext>
            </a:extLst>
          </p:cNvPr>
          <p:cNvSpPr txBox="1"/>
          <p:nvPr/>
        </p:nvSpPr>
        <p:spPr>
          <a:xfrm>
            <a:off x="5390679" y="2418142"/>
            <a:ext cx="888064" cy="175433"/>
          </a:xfrm>
          <a:prstGeom prst="rect">
            <a:avLst/>
          </a:prstGeom>
          <a:noFill/>
          <a:ln>
            <a:noFill/>
          </a:ln>
        </p:spPr>
        <p:txBody>
          <a:bodyPr wrap="none" lIns="0" tIns="0" rIns="0" bIns="0" rtlCol="0">
            <a:spAutoFit/>
          </a:bodyPr>
          <a:lstStyle/>
          <a:p>
            <a:pPr>
              <a:lnSpc>
                <a:spcPct val="95000"/>
              </a:lnSpc>
              <a:spcBef>
                <a:spcPts val="1200"/>
              </a:spcBef>
            </a:pPr>
            <a:r>
              <a:rPr lang="en-GB" sz="1200" b="1" dirty="0">
                <a:solidFill>
                  <a:srgbClr val="FF0000"/>
                </a:solidFill>
              </a:rPr>
              <a:t>KEEP SAME</a:t>
            </a:r>
            <a:endParaRPr lang="en-US" sz="1200" b="1" dirty="0">
              <a:solidFill>
                <a:srgbClr val="FF0000"/>
              </a:solidFill>
            </a:endParaRPr>
          </a:p>
        </p:txBody>
      </p:sp>
      <p:sp>
        <p:nvSpPr>
          <p:cNvPr id="13" name="Title 1">
            <a:extLst>
              <a:ext uri="{FF2B5EF4-FFF2-40B4-BE49-F238E27FC236}">
                <a16:creationId xmlns:a16="http://schemas.microsoft.com/office/drawing/2014/main" id="{EE2E2104-FE98-A341-AA29-F211CEB43680}"/>
              </a:ext>
            </a:extLst>
          </p:cNvPr>
          <p:cNvSpPr txBox="1">
            <a:spLocks/>
          </p:cNvSpPr>
          <p:nvPr/>
        </p:nvSpPr>
        <p:spPr>
          <a:xfrm>
            <a:off x="483427" y="575576"/>
            <a:ext cx="5950766" cy="429028"/>
          </a:xfrm>
          <a:prstGeom prst="rect">
            <a:avLst/>
          </a:prstGeom>
        </p:spPr>
        <p:txBody>
          <a:bodyPr vert="horz" wrap="square" lIns="0" tIns="0" rIns="0" bIns="0" rtlCol="0" anchor="b">
            <a:normAutofit fontScale="97500" lnSpcReduction="10000"/>
          </a:bodyPr>
          <a:lst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a:lstStyle>
          <a:p>
            <a:r>
              <a:rPr lang="en-US" altLang="en-US" sz="3600" dirty="0"/>
              <a:t>Current Release 17</a:t>
            </a:r>
            <a:endParaRPr lang="en-US" sz="3600" dirty="0"/>
          </a:p>
        </p:txBody>
      </p:sp>
      <p:sp>
        <p:nvSpPr>
          <p:cNvPr id="15" name="Content Placeholder 3">
            <a:extLst>
              <a:ext uri="{FF2B5EF4-FFF2-40B4-BE49-F238E27FC236}">
                <a16:creationId xmlns:a16="http://schemas.microsoft.com/office/drawing/2014/main" id="{393CB80A-191E-42EA-837E-21D7EC70C62E}"/>
              </a:ext>
            </a:extLst>
          </p:cNvPr>
          <p:cNvSpPr txBox="1">
            <a:spLocks/>
          </p:cNvSpPr>
          <p:nvPr/>
        </p:nvSpPr>
        <p:spPr>
          <a:xfrm>
            <a:off x="7009527" y="1691519"/>
            <a:ext cx="5182473" cy="468172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altLang="en-US" sz="2000" b="1" dirty="0">
                <a:solidFill>
                  <a:srgbClr val="000000"/>
                </a:solidFill>
              </a:rPr>
              <a:t>Sep 2020 </a:t>
            </a:r>
            <a:r>
              <a:rPr lang="en-US" altLang="en-US" sz="2000" dirty="0">
                <a:solidFill>
                  <a:srgbClr val="000000"/>
                </a:solidFill>
              </a:rPr>
              <a:t>(TSG#89e)</a:t>
            </a:r>
          </a:p>
          <a:p>
            <a:pPr lvl="3"/>
            <a:endParaRPr lang="en-US" altLang="en-US" sz="1200" dirty="0"/>
          </a:p>
          <a:p>
            <a:r>
              <a:rPr lang="en-US" altLang="en-US" sz="2000" b="1" dirty="0"/>
              <a:t>Dec 2020 </a:t>
            </a:r>
            <a:r>
              <a:rPr lang="en-US" altLang="en-US" sz="2000" dirty="0"/>
              <a:t>(TSG#90): SA2 study items completion </a:t>
            </a:r>
          </a:p>
          <a:p>
            <a:r>
              <a:rPr lang="en-US" altLang="en-US" sz="2000" b="1" dirty="0">
                <a:solidFill>
                  <a:srgbClr val="FF0000"/>
                </a:solidFill>
              </a:rPr>
              <a:t>June 2021 </a:t>
            </a:r>
            <a:r>
              <a:rPr lang="en-US" altLang="en-US" sz="2000" dirty="0"/>
              <a:t>(TSG#92): SA2 work items completion</a:t>
            </a:r>
          </a:p>
          <a:p>
            <a:pPr lvl="3"/>
            <a:endParaRPr lang="en-US" altLang="en-US" sz="1200" dirty="0"/>
          </a:p>
          <a:p>
            <a:r>
              <a:rPr lang="en-US" altLang="en-US" sz="2000" b="1" dirty="0">
                <a:solidFill>
                  <a:srgbClr val="FF0000"/>
                </a:solidFill>
              </a:rPr>
              <a:t>March 2022 </a:t>
            </a:r>
            <a:r>
              <a:rPr lang="en-US" altLang="en-US" sz="2000" dirty="0"/>
              <a:t>(TSG#95): Freeze of Stage 3</a:t>
            </a:r>
          </a:p>
          <a:p>
            <a:pPr lvl="3"/>
            <a:endParaRPr lang="en-US" altLang="en-US" sz="1200" dirty="0"/>
          </a:p>
          <a:p>
            <a:r>
              <a:rPr lang="en-US" altLang="en-US" sz="2000" b="1" dirty="0">
                <a:solidFill>
                  <a:srgbClr val="FF0000"/>
                </a:solidFill>
              </a:rPr>
              <a:t>June 2022 </a:t>
            </a:r>
            <a:r>
              <a:rPr lang="en-US" altLang="en-US" sz="2000" dirty="0"/>
              <a:t>(TSG#96): </a:t>
            </a:r>
            <a:r>
              <a:rPr lang="en-GB" altLang="en-US" sz="2000" dirty="0"/>
              <a:t>ASN-1 Freeze </a:t>
            </a:r>
            <a:endParaRPr lang="en-GB" altLang="en-US" sz="1400" dirty="0"/>
          </a:p>
        </p:txBody>
      </p:sp>
      <p:sp>
        <p:nvSpPr>
          <p:cNvPr id="3" name="Arrow: Right 2">
            <a:extLst>
              <a:ext uri="{FF2B5EF4-FFF2-40B4-BE49-F238E27FC236}">
                <a16:creationId xmlns:a16="http://schemas.microsoft.com/office/drawing/2014/main" id="{F2699E19-03E4-4B9E-96AB-580BC6B1C491}"/>
              </a:ext>
            </a:extLst>
          </p:cNvPr>
          <p:cNvSpPr/>
          <p:nvPr/>
        </p:nvSpPr>
        <p:spPr>
          <a:xfrm>
            <a:off x="5390679" y="3238500"/>
            <a:ext cx="1172046" cy="4316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Arrow: Right 15">
            <a:extLst>
              <a:ext uri="{FF2B5EF4-FFF2-40B4-BE49-F238E27FC236}">
                <a16:creationId xmlns:a16="http://schemas.microsoft.com/office/drawing/2014/main" id="{3B1FAA30-6E49-42D1-95C5-7A5A52966F01}"/>
              </a:ext>
            </a:extLst>
          </p:cNvPr>
          <p:cNvSpPr/>
          <p:nvPr/>
        </p:nvSpPr>
        <p:spPr>
          <a:xfrm>
            <a:off x="5427436" y="4099253"/>
            <a:ext cx="1172046" cy="4316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Arrow: Right 16">
            <a:extLst>
              <a:ext uri="{FF2B5EF4-FFF2-40B4-BE49-F238E27FC236}">
                <a16:creationId xmlns:a16="http://schemas.microsoft.com/office/drawing/2014/main" id="{6B09724F-27BA-441D-BB7A-B01628F49F7E}"/>
              </a:ext>
            </a:extLst>
          </p:cNvPr>
          <p:cNvSpPr/>
          <p:nvPr/>
        </p:nvSpPr>
        <p:spPr>
          <a:xfrm>
            <a:off x="5414939" y="4800084"/>
            <a:ext cx="1172046" cy="4316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595428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7CB3C-6970-DC4D-AD90-876C8B3BDC74}"/>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D9990CF5-46DA-2C42-BC10-9C5F356DC849}"/>
              </a:ext>
            </a:extLst>
          </p:cNvPr>
          <p:cNvSpPr>
            <a:spLocks noGrp="1"/>
          </p:cNvSpPr>
          <p:nvPr>
            <p:ph idx="1"/>
          </p:nvPr>
        </p:nvSpPr>
        <p:spPr/>
        <p:txBody>
          <a:bodyPr/>
          <a:lstStyle/>
          <a:p>
            <a:r>
              <a:rPr lang="en-US" sz="2800" dirty="0"/>
              <a:t>We propose to </a:t>
            </a:r>
          </a:p>
          <a:p>
            <a:pPr lvl="1"/>
            <a:endParaRPr lang="en-US" dirty="0"/>
          </a:p>
          <a:p>
            <a:pPr lvl="1"/>
            <a:r>
              <a:rPr lang="en-US" dirty="0"/>
              <a:t>Agree to a revised Release 17 schedule during this round of 3GPP TSG meetings to ensure industry stability</a:t>
            </a:r>
          </a:p>
          <a:p>
            <a:pPr lvl="1"/>
            <a:endParaRPr lang="en-US" dirty="0"/>
          </a:p>
          <a:p>
            <a:pPr lvl="1"/>
            <a:r>
              <a:rPr lang="en-US" dirty="0"/>
              <a:t>Extend Rel-17 of 6 months (Stage-2 freeze: June 2021, Stage-3 freeze: March 2022)</a:t>
            </a:r>
          </a:p>
          <a:p>
            <a:pPr lvl="1"/>
            <a:endParaRPr lang="en-US" dirty="0"/>
          </a:p>
          <a:p>
            <a:pPr lvl="1"/>
            <a:r>
              <a:rPr lang="en-US" dirty="0"/>
              <a:t>Consider the new schedule firm. If absolutely necessary, in future SA Plenary, adjust the content of the Release to fit the new schedule</a:t>
            </a:r>
          </a:p>
          <a:p>
            <a:endParaRPr lang="en-US" sz="2800" dirty="0"/>
          </a:p>
        </p:txBody>
      </p:sp>
    </p:spTree>
    <p:extLst>
      <p:ext uri="{BB962C8B-B14F-4D97-AF65-F5344CB8AC3E}">
        <p14:creationId xmlns:p14="http://schemas.microsoft.com/office/powerpoint/2010/main" val="11965400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Presentation Layouts">
  <a:themeElements>
    <a:clrScheme name="Qualcomm Color Pallet">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C86E07"/>
      </a:hlink>
      <a:folHlink>
        <a:srgbClr val="E74346"/>
      </a:folHlink>
    </a:clrScheme>
    <a:fontScheme name="Qualcomm QC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8B9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lg" len="lg"/>
          <a:tailEnd type="none"/>
        </a:ln>
        <a:effectLst/>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defRPr dirty="0" err="1" smtClean="0"/>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52ebac36f3a3857a7e2f843bdf61faf">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be07f95e4277b4637c061ba86aa002a"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AutoKeyPoints" minOccurs="0"/>
                <xsd:element ref="ns4:MediaServiceKeyPoints"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0F1E56-1BBB-4412-A946-4897E97BFA87}">
  <ds:schemaRefs>
    <ds:schemaRef ds:uri="http://schemas.microsoft.com/sharepoint/v3/contenttype/forms"/>
  </ds:schemaRefs>
</ds:datastoreItem>
</file>

<file path=customXml/itemProps2.xml><?xml version="1.0" encoding="utf-8"?>
<ds:datastoreItem xmlns:ds="http://schemas.openxmlformats.org/officeDocument/2006/customXml" ds:itemID="{5DDFD42D-2A7C-4C02-A2EE-BD8D5F043A96}">
  <ds:schemaRefs>
    <ds:schemaRef ds:uri="http://purl.org/dc/elements/1.1/"/>
    <ds:schemaRef ds:uri="http://schemas.microsoft.com/office/2006/metadata/properties"/>
    <ds:schemaRef ds:uri="ba37140e-f4c5-4a6c-a9b4-20a691ce6c8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cc9c437c-ae0c-4066-8d90-a0f7de786127"/>
    <ds:schemaRef ds:uri="http://www.w3.org/XML/1998/namespace"/>
    <ds:schemaRef ds:uri="http://purl.org/dc/dcmitype/"/>
  </ds:schemaRefs>
</ds:datastoreItem>
</file>

<file path=customXml/itemProps3.xml><?xml version="1.0" encoding="utf-8"?>
<ds:datastoreItem xmlns:ds="http://schemas.openxmlformats.org/officeDocument/2006/customXml" ds:itemID="{838F256A-7F92-466A-8D1F-BA50FA12AD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16808</TotalTime>
  <Words>598</Words>
  <Application>Microsoft Office PowerPoint</Application>
  <PresentationFormat>Widescreen</PresentationFormat>
  <Paragraphs>71</Paragraphs>
  <Slides>7</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Arial</vt:lpstr>
      <vt:lpstr>Calibri</vt:lpstr>
      <vt:lpstr>Century Gothic</vt:lpstr>
      <vt:lpstr>Microsoft Sans Serif</vt:lpstr>
      <vt:lpstr>Qualcomm Office Light</vt:lpstr>
      <vt:lpstr>Qualcomm Office Regular</vt:lpstr>
      <vt:lpstr>Qualcomm Regular</vt:lpstr>
      <vt:lpstr>Qualcomm</vt:lpstr>
      <vt:lpstr>Presentation Layouts</vt:lpstr>
      <vt:lpstr>PowerPoint Presentation</vt:lpstr>
      <vt:lpstr>General context</vt:lpstr>
      <vt:lpstr>SA2 specific context</vt:lpstr>
      <vt:lpstr>Proposal - principles</vt:lpstr>
      <vt:lpstr>PowerPoint Presentation</vt:lpstr>
      <vt:lpstr>Proposed Release 17 Freezes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QSIO Strat Plan FY21</dc:title>
  <dc:creator>Lorenzo Casaccia</dc:creator>
  <cp:lastModifiedBy>Qualcomm-140</cp:lastModifiedBy>
  <cp:revision>381</cp:revision>
  <dcterms:created xsi:type="dcterms:W3CDTF">2020-05-07T13:47:25Z</dcterms:created>
  <dcterms:modified xsi:type="dcterms:W3CDTF">2020-09-09T12:53:39Z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